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3" r:id="rId3"/>
    <p:sldId id="284" r:id="rId4"/>
    <p:sldId id="28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80" r:id="rId27"/>
    <p:sldId id="281" r:id="rId28"/>
    <p:sldId id="282" r:id="rId2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9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8030" y="2233294"/>
            <a:ext cx="10695939" cy="1223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3847" y="1918716"/>
            <a:ext cx="777240" cy="902335"/>
          </a:xfrm>
          <a:custGeom>
            <a:avLst/>
            <a:gdLst/>
            <a:ahLst/>
            <a:cxnLst/>
            <a:rect l="l" t="t" r="r" b="b"/>
            <a:pathLst>
              <a:path w="777240" h="902335">
                <a:moveTo>
                  <a:pt x="388620" y="0"/>
                </a:moveTo>
                <a:lnTo>
                  <a:pt x="0" y="274700"/>
                </a:lnTo>
                <a:lnTo>
                  <a:pt x="0" y="627507"/>
                </a:lnTo>
                <a:lnTo>
                  <a:pt x="388620" y="902208"/>
                </a:lnTo>
                <a:lnTo>
                  <a:pt x="777240" y="627507"/>
                </a:lnTo>
                <a:lnTo>
                  <a:pt x="777240" y="274700"/>
                </a:lnTo>
                <a:lnTo>
                  <a:pt x="388620" y="0"/>
                </a:lnTo>
                <a:close/>
              </a:path>
            </a:pathLst>
          </a:custGeom>
          <a:solidFill>
            <a:srgbClr val="006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4431" y="2095500"/>
            <a:ext cx="550164" cy="55016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73023" y="1944623"/>
            <a:ext cx="777240" cy="902335"/>
          </a:xfrm>
          <a:custGeom>
            <a:avLst/>
            <a:gdLst/>
            <a:ahLst/>
            <a:cxnLst/>
            <a:rect l="l" t="t" r="r" b="b"/>
            <a:pathLst>
              <a:path w="777240" h="902335">
                <a:moveTo>
                  <a:pt x="388620" y="0"/>
                </a:moveTo>
                <a:lnTo>
                  <a:pt x="0" y="274700"/>
                </a:lnTo>
                <a:lnTo>
                  <a:pt x="0" y="627506"/>
                </a:lnTo>
                <a:lnTo>
                  <a:pt x="388620" y="902208"/>
                </a:lnTo>
                <a:lnTo>
                  <a:pt x="777240" y="627506"/>
                </a:lnTo>
                <a:lnTo>
                  <a:pt x="777240" y="274700"/>
                </a:lnTo>
                <a:lnTo>
                  <a:pt x="388620" y="0"/>
                </a:lnTo>
                <a:close/>
              </a:path>
            </a:pathLst>
          </a:custGeom>
          <a:solidFill>
            <a:srgbClr val="006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663" y="2145791"/>
            <a:ext cx="467867" cy="4678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3010" y="203199"/>
            <a:ext cx="9570720" cy="640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702" y="1563687"/>
            <a:ext cx="11110594" cy="273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000120240205000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rabochie-programmy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rabochie-programmy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rabochie-programmy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rabochie-programmy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rabochie-programmy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document/000120240222000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5800" y="4800600"/>
            <a:ext cx="7476489" cy="19960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ru-RU" i="1" spc="-20" dirty="0">
                <a:latin typeface="Calibri"/>
                <a:cs typeface="Calibri"/>
              </a:rPr>
              <a:t>РМО, </a:t>
            </a:r>
            <a:r>
              <a:rPr lang="ru-RU" sz="1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учителей истории, обществознания, </a:t>
            </a:r>
            <a:r>
              <a:rPr lang="ru-RU" sz="1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ИиКГА</a:t>
            </a:r>
            <a:r>
              <a:rPr lang="ru-RU" sz="1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МХК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r">
              <a:lnSpc>
                <a:spcPts val="2190"/>
              </a:lnSpc>
              <a:spcAft>
                <a:spcPts val="1000"/>
              </a:spcAf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Мерова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И.С., учитель истории и обществознания МОУ «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Иогачская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СОШ», ВКК</a:t>
            </a:r>
          </a:p>
          <a:p>
            <a:pPr marL="90170" algn="r">
              <a:lnSpc>
                <a:spcPts val="219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«Тенденции и перспективы развития системы образования </a:t>
            </a:r>
          </a:p>
          <a:p>
            <a:pPr marL="90170" algn="r">
              <a:lnSpc>
                <a:spcPts val="2190"/>
              </a:lnSpc>
              <a:spcAft>
                <a:spcPts val="1000"/>
              </a:spcAft>
            </a:pP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воспитания в 2024-2025 учебном году»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ru-RU" i="1" spc="-20" dirty="0">
                <a:latin typeface="Calibri"/>
                <a:cs typeface="Calibri"/>
              </a:rPr>
              <a:t>Турочак </a:t>
            </a:r>
            <a:r>
              <a:rPr i="1" spc="-20" dirty="0">
                <a:latin typeface="Calibri"/>
                <a:cs typeface="Calibri"/>
              </a:rPr>
              <a:t>2</a:t>
            </a:r>
            <a:r>
              <a:rPr lang="ru-RU" i="1" spc="-20" dirty="0">
                <a:latin typeface="Calibri"/>
                <a:cs typeface="Calibri"/>
              </a:rPr>
              <a:t>3</a:t>
            </a:r>
            <a:r>
              <a:rPr i="1" spc="-5" dirty="0">
                <a:latin typeface="Calibri"/>
                <a:cs typeface="Calibri"/>
              </a:rPr>
              <a:t>.</a:t>
            </a:r>
            <a:r>
              <a:rPr i="1" spc="-30" dirty="0">
                <a:latin typeface="Calibri"/>
                <a:cs typeface="Calibri"/>
              </a:rPr>
              <a:t>0</a:t>
            </a:r>
            <a:r>
              <a:rPr lang="ru-RU" i="1" spc="-20" dirty="0">
                <a:latin typeface="Calibri"/>
                <a:cs typeface="Calibri"/>
              </a:rPr>
              <a:t>8</a:t>
            </a:r>
            <a:r>
              <a:rPr i="1" spc="-5" dirty="0">
                <a:latin typeface="Calibri"/>
                <a:cs typeface="Calibri"/>
              </a:rPr>
              <a:t>.</a:t>
            </a:r>
            <a:r>
              <a:rPr i="1" spc="-30" dirty="0">
                <a:latin typeface="Calibri"/>
                <a:cs typeface="Calibri"/>
              </a:rPr>
              <a:t>2</a:t>
            </a:r>
            <a:r>
              <a:rPr i="1" spc="-20" dirty="0">
                <a:latin typeface="Calibri"/>
                <a:cs typeface="Calibri"/>
              </a:rPr>
              <a:t>02</a:t>
            </a:r>
            <a:r>
              <a:rPr i="1" dirty="0">
                <a:latin typeface="Calibri"/>
                <a:cs typeface="Calibri"/>
              </a:rPr>
              <a:t>4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7962" y="838200"/>
            <a:ext cx="9236075" cy="188705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861060" marR="5080" indent="-848360" algn="ctr">
              <a:lnSpc>
                <a:spcPts val="4660"/>
              </a:lnSpc>
              <a:spcBef>
                <a:spcPts val="315"/>
              </a:spcBef>
              <a:tabLst>
                <a:tab pos="268097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Изменения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системе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общего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образования.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Обзор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изменений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законодательства.</a:t>
            </a:r>
          </a:p>
          <a:p>
            <a:pPr marL="861060" marR="5080" indent="-848360">
              <a:lnSpc>
                <a:spcPts val="4660"/>
              </a:lnSpc>
              <a:spcBef>
                <a:spcPts val="315"/>
              </a:spcBef>
              <a:tabLst>
                <a:tab pos="2680970" algn="l"/>
              </a:tabLst>
            </a:pPr>
            <a:r>
              <a:rPr sz="3950" b="1" spc="20" dirty="0" err="1">
                <a:latin typeface="Calibri"/>
                <a:cs typeface="Calibri"/>
              </a:rPr>
              <a:t>Об</a:t>
            </a:r>
            <a:r>
              <a:rPr sz="3950" b="1" spc="-100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особенностях</a:t>
            </a:r>
            <a:r>
              <a:rPr sz="3950" b="1" spc="10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формирования</a:t>
            </a:r>
            <a:r>
              <a:rPr sz="3950" b="1" spc="10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учебных </a:t>
            </a:r>
            <a:r>
              <a:rPr sz="3950" b="1" spc="-880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планов	на</a:t>
            </a:r>
            <a:r>
              <a:rPr sz="3950" b="1" spc="-160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2024-2025</a:t>
            </a:r>
            <a:r>
              <a:rPr sz="3950" b="1" spc="-135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учебный</a:t>
            </a:r>
            <a:r>
              <a:rPr sz="3950" b="1" spc="-2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год</a:t>
            </a:r>
            <a:endParaRPr sz="3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632" y="208661"/>
            <a:ext cx="732282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latin typeface="Calibri"/>
                <a:cs typeface="Calibri"/>
              </a:rPr>
              <a:t>Основы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безопасности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и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защиты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Родины</a:t>
            </a:r>
            <a:r>
              <a:rPr sz="2750" spc="-114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(ОБЗР)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2709" y="3697097"/>
            <a:ext cx="5764530" cy="161925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90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sz="1550" dirty="0">
                <a:latin typeface="Calibri"/>
                <a:cs typeface="Calibri"/>
              </a:rPr>
              <a:t>Реализация</a:t>
            </a:r>
            <a:r>
              <a:rPr sz="1550" spc="-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принципа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единства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образовательного</a:t>
            </a:r>
            <a:r>
              <a:rPr sz="1550" spc="-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пространства</a:t>
            </a:r>
            <a:endParaRPr sz="155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94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sz="1550" spc="-25" dirty="0">
                <a:latin typeface="Calibri"/>
                <a:cs typeface="Calibri"/>
              </a:rPr>
              <a:t>В</a:t>
            </a:r>
            <a:r>
              <a:rPr sz="1550" spc="15" dirty="0">
                <a:latin typeface="Calibri"/>
                <a:cs typeface="Calibri"/>
              </a:rPr>
              <a:t>ы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25" dirty="0">
                <a:latin typeface="Calibri"/>
                <a:cs typeface="Calibri"/>
              </a:rPr>
              <a:t>е</a:t>
            </a:r>
            <a:r>
              <a:rPr sz="1550" spc="30" dirty="0">
                <a:latin typeface="Calibri"/>
                <a:cs typeface="Calibri"/>
              </a:rPr>
              <a:t>л</a:t>
            </a:r>
            <a:r>
              <a:rPr sz="1550" spc="-25" dirty="0">
                <a:latin typeface="Calibri"/>
                <a:cs typeface="Calibri"/>
              </a:rPr>
              <a:t>е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-20" dirty="0">
                <a:latin typeface="Calibri"/>
                <a:cs typeface="Calibri"/>
              </a:rPr>
              <a:t>и</a:t>
            </a:r>
            <a:r>
              <a:rPr sz="1550" spc="10" dirty="0">
                <a:latin typeface="Calibri"/>
                <a:cs typeface="Calibri"/>
              </a:rPr>
              <a:t>е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О</a:t>
            </a:r>
            <a:r>
              <a:rPr sz="1550" spc="-15" dirty="0">
                <a:latin typeface="Calibri"/>
                <a:cs typeface="Calibri"/>
              </a:rPr>
              <a:t>Б</a:t>
            </a:r>
            <a:r>
              <a:rPr sz="1550" spc="10" dirty="0">
                <a:latin typeface="Calibri"/>
                <a:cs typeface="Calibri"/>
              </a:rPr>
              <a:t>ЗР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-85" dirty="0">
                <a:latin typeface="Calibri"/>
                <a:cs typeface="Calibri"/>
              </a:rPr>
              <a:t>т</a:t>
            </a:r>
            <a:r>
              <a:rPr sz="1550" spc="25" dirty="0">
                <a:latin typeface="Calibri"/>
                <a:cs typeface="Calibri"/>
              </a:rPr>
              <a:t>д</a:t>
            </a:r>
            <a:r>
              <a:rPr sz="1550" spc="-25" dirty="0">
                <a:latin typeface="Calibri"/>
                <a:cs typeface="Calibri"/>
              </a:rPr>
              <a:t>е</a:t>
            </a:r>
            <a:r>
              <a:rPr sz="1550" spc="30" dirty="0">
                <a:latin typeface="Calibri"/>
                <a:cs typeface="Calibri"/>
              </a:rPr>
              <a:t>л</a:t>
            </a:r>
            <a:r>
              <a:rPr sz="1550" spc="15" dirty="0">
                <a:latin typeface="Calibri"/>
                <a:cs typeface="Calibri"/>
              </a:rPr>
              <a:t>ь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45" dirty="0">
                <a:latin typeface="Calibri"/>
                <a:cs typeface="Calibri"/>
              </a:rPr>
              <a:t>у</a:t>
            </a:r>
            <a:r>
              <a:rPr sz="1550" spc="15" dirty="0">
                <a:latin typeface="Calibri"/>
                <a:cs typeface="Calibri"/>
              </a:rPr>
              <a:t>ю</a:t>
            </a:r>
            <a:r>
              <a:rPr sz="1550" spc="-12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пр</a:t>
            </a:r>
            <a:r>
              <a:rPr sz="1550" spc="-25" dirty="0">
                <a:latin typeface="Calibri"/>
                <a:cs typeface="Calibri"/>
              </a:rPr>
              <a:t>е</a:t>
            </a:r>
            <a:r>
              <a:rPr sz="1550" spc="25" dirty="0">
                <a:latin typeface="Calibri"/>
                <a:cs typeface="Calibri"/>
              </a:rPr>
              <a:t>д</a:t>
            </a:r>
            <a:r>
              <a:rPr sz="1550" dirty="0">
                <a:latin typeface="Calibri"/>
                <a:cs typeface="Calibri"/>
              </a:rPr>
              <a:t>м</a:t>
            </a:r>
            <a:r>
              <a:rPr sz="1550" spc="-25" dirty="0">
                <a:latin typeface="Calibri"/>
                <a:cs typeface="Calibri"/>
              </a:rPr>
              <a:t>е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45" dirty="0">
                <a:latin typeface="Calibri"/>
                <a:cs typeface="Calibri"/>
              </a:rPr>
              <a:t>у</a:t>
            </a:r>
            <a:r>
              <a:rPr sz="1550" spc="15" dirty="0">
                <a:latin typeface="Calibri"/>
                <a:cs typeface="Calibri"/>
              </a:rPr>
              <a:t>ю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-5" dirty="0">
                <a:latin typeface="Calibri"/>
                <a:cs typeface="Calibri"/>
              </a:rPr>
              <a:t>б</a:t>
            </a:r>
            <a:r>
              <a:rPr sz="1550" spc="30" dirty="0">
                <a:latin typeface="Calibri"/>
                <a:cs typeface="Calibri"/>
              </a:rPr>
              <a:t>л</a:t>
            </a:r>
            <a:r>
              <a:rPr sz="1550" spc="10" dirty="0">
                <a:latin typeface="Calibri"/>
                <a:cs typeface="Calibri"/>
              </a:rPr>
              <a:t>ас</a:t>
            </a:r>
            <a:r>
              <a:rPr sz="1550" dirty="0">
                <a:latin typeface="Calibri"/>
                <a:cs typeface="Calibri"/>
              </a:rPr>
              <a:t>т</a:t>
            </a:r>
            <a:r>
              <a:rPr sz="1550" spc="10" dirty="0">
                <a:latin typeface="Calibri"/>
                <a:cs typeface="Calibri"/>
              </a:rPr>
              <a:t>ь</a:t>
            </a:r>
            <a:endParaRPr sz="1550">
              <a:latin typeface="Calibri"/>
              <a:cs typeface="Calibri"/>
            </a:endParaRPr>
          </a:p>
          <a:p>
            <a:pPr marL="298450" marR="422909" indent="-285750">
              <a:lnSpc>
                <a:spcPct val="103000"/>
              </a:lnSpc>
              <a:spcBef>
                <a:spcPts val="1090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sz="1550" spc="-5" dirty="0">
                <a:latin typeface="Calibri"/>
                <a:cs typeface="Calibri"/>
              </a:rPr>
              <a:t>Содержание </a:t>
            </a:r>
            <a:r>
              <a:rPr sz="1550" dirty="0">
                <a:latin typeface="Calibri"/>
                <a:cs typeface="Calibri"/>
              </a:rPr>
              <a:t>ФГОС обновлено </a:t>
            </a:r>
            <a:r>
              <a:rPr sz="1550" spc="10" dirty="0">
                <a:latin typeface="Calibri"/>
                <a:cs typeface="Calibri"/>
              </a:rPr>
              <a:t>с </a:t>
            </a:r>
            <a:r>
              <a:rPr sz="1550" spc="5" dirty="0">
                <a:latin typeface="Calibri"/>
                <a:cs typeface="Calibri"/>
              </a:rPr>
              <a:t>учетом </a:t>
            </a:r>
            <a:r>
              <a:rPr sz="1550" spc="-5" dirty="0">
                <a:latin typeface="Calibri"/>
                <a:cs typeface="Calibri"/>
              </a:rPr>
              <a:t>приоритетов 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dirty="0">
                <a:latin typeface="Calibri"/>
                <a:cs typeface="Calibri"/>
              </a:rPr>
              <a:t>а</a:t>
            </a:r>
            <a:r>
              <a:rPr sz="1550" spc="40" dirty="0">
                <a:latin typeface="Calibri"/>
                <a:cs typeface="Calibri"/>
              </a:rPr>
              <a:t>у</a:t>
            </a:r>
            <a:r>
              <a:rPr sz="1550" spc="15" dirty="0">
                <a:latin typeface="Calibri"/>
                <a:cs typeface="Calibri"/>
              </a:rPr>
              <a:t>ч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10" dirty="0">
                <a:latin typeface="Calibri"/>
                <a:cs typeface="Calibri"/>
              </a:rPr>
              <a:t>о-</a:t>
            </a:r>
            <a:r>
              <a:rPr sz="1550" spc="-16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dirty="0">
                <a:latin typeface="Calibri"/>
                <a:cs typeface="Calibri"/>
              </a:rPr>
              <a:t>х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25" dirty="0">
                <a:latin typeface="Calibri"/>
                <a:cs typeface="Calibri"/>
              </a:rPr>
              <a:t>л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-15" dirty="0">
                <a:latin typeface="Calibri"/>
                <a:cs typeface="Calibri"/>
              </a:rPr>
              <a:t>г</a:t>
            </a:r>
            <a:r>
              <a:rPr sz="1550" spc="-20" dirty="0">
                <a:latin typeface="Calibri"/>
                <a:cs typeface="Calibri"/>
              </a:rPr>
              <a:t>и</a:t>
            </a:r>
            <a:r>
              <a:rPr sz="1550" spc="15" dirty="0">
                <a:latin typeface="Calibri"/>
                <a:cs typeface="Calibri"/>
              </a:rPr>
              <a:t>ч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25" dirty="0">
                <a:latin typeface="Calibri"/>
                <a:cs typeface="Calibri"/>
              </a:rPr>
              <a:t>к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-15" dirty="0">
                <a:latin typeface="Calibri"/>
                <a:cs typeface="Calibri"/>
              </a:rPr>
              <a:t>г</a:t>
            </a:r>
            <a:r>
              <a:rPr sz="1550" spc="10" dirty="0">
                <a:latin typeface="Calibri"/>
                <a:cs typeface="Calibri"/>
              </a:rPr>
              <a:t>о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р</a:t>
            </a:r>
            <a:r>
              <a:rPr sz="1550" spc="-5" dirty="0">
                <a:latin typeface="Calibri"/>
                <a:cs typeface="Calibri"/>
              </a:rPr>
              <a:t>а</a:t>
            </a:r>
            <a:r>
              <a:rPr sz="1550" spc="15" dirty="0">
                <a:latin typeface="Calibri"/>
                <a:cs typeface="Calibri"/>
              </a:rPr>
              <a:t>з</a:t>
            </a:r>
            <a:r>
              <a:rPr sz="1550" dirty="0">
                <a:latin typeface="Calibri"/>
                <a:cs typeface="Calibri"/>
              </a:rPr>
              <a:t>в</a:t>
            </a:r>
            <a:r>
              <a:rPr sz="1550" spc="-20" dirty="0">
                <a:latin typeface="Calibri"/>
                <a:cs typeface="Calibri"/>
              </a:rPr>
              <a:t>и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-20" dirty="0">
                <a:latin typeface="Calibri"/>
                <a:cs typeface="Calibri"/>
              </a:rPr>
              <a:t>и</a:t>
            </a:r>
            <a:r>
              <a:rPr sz="1550" spc="10" dirty="0">
                <a:latin typeface="Calibri"/>
                <a:cs typeface="Calibri"/>
              </a:rPr>
              <a:t>я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Р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5" dirty="0">
                <a:latin typeface="Calibri"/>
                <a:cs typeface="Calibri"/>
              </a:rPr>
              <a:t>сс</a:t>
            </a:r>
            <a:r>
              <a:rPr sz="1550" spc="-20" dirty="0">
                <a:latin typeface="Calibri"/>
                <a:cs typeface="Calibri"/>
              </a:rPr>
              <a:t>ий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25" dirty="0">
                <a:latin typeface="Calibri"/>
                <a:cs typeface="Calibri"/>
              </a:rPr>
              <a:t>к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0" dirty="0">
                <a:latin typeface="Calibri"/>
                <a:cs typeface="Calibri"/>
              </a:rPr>
              <a:t>й</a:t>
            </a:r>
            <a:r>
              <a:rPr sz="1550" spc="-70" dirty="0">
                <a:latin typeface="Calibri"/>
                <a:cs typeface="Calibri"/>
              </a:rPr>
              <a:t> </a:t>
            </a:r>
            <a:r>
              <a:rPr sz="1550" spc="35" dirty="0">
                <a:latin typeface="Calibri"/>
                <a:cs typeface="Calibri"/>
              </a:rPr>
              <a:t>Ф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5" dirty="0">
                <a:latin typeface="Calibri"/>
                <a:cs typeface="Calibri"/>
              </a:rPr>
              <a:t>р</a:t>
            </a:r>
            <a:r>
              <a:rPr sz="1550" spc="-5" dirty="0">
                <a:latin typeface="Calibri"/>
                <a:cs typeface="Calibri"/>
              </a:rPr>
              <a:t>а</a:t>
            </a:r>
            <a:r>
              <a:rPr sz="1550" spc="-20" dirty="0">
                <a:latin typeface="Calibri"/>
                <a:cs typeface="Calibri"/>
              </a:rPr>
              <a:t>ци</a:t>
            </a:r>
            <a:r>
              <a:rPr sz="1550" spc="10" dirty="0">
                <a:latin typeface="Calibri"/>
                <a:cs typeface="Calibri"/>
              </a:rPr>
              <a:t>и  в</a:t>
            </a:r>
            <a:r>
              <a:rPr sz="1550" spc="-13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ч</a:t>
            </a:r>
            <a:r>
              <a:rPr sz="1550" dirty="0">
                <a:latin typeface="Calibri"/>
                <a:cs typeface="Calibri"/>
              </a:rPr>
              <a:t>а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10" dirty="0">
                <a:latin typeface="Calibri"/>
                <a:cs typeface="Calibri"/>
              </a:rPr>
              <a:t>и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пр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-20" dirty="0">
                <a:latin typeface="Calibri"/>
                <a:cs typeface="Calibri"/>
              </a:rPr>
              <a:t>и</a:t>
            </a:r>
            <a:r>
              <a:rPr sz="1550" dirty="0">
                <a:latin typeface="Calibri"/>
                <a:cs typeface="Calibri"/>
              </a:rPr>
              <a:t>в</a:t>
            </a:r>
            <a:r>
              <a:rPr sz="1550" spc="-75" dirty="0">
                <a:latin typeface="Calibri"/>
                <a:cs typeface="Calibri"/>
              </a:rPr>
              <a:t>о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-20" dirty="0">
                <a:latin typeface="Calibri"/>
                <a:cs typeface="Calibri"/>
              </a:rPr>
              <a:t>й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dirty="0">
                <a:latin typeface="Calibri"/>
                <a:cs typeface="Calibri"/>
              </a:rPr>
              <a:t>в</a:t>
            </a:r>
            <a:r>
              <a:rPr sz="1550" spc="-20" dirty="0">
                <a:latin typeface="Calibri"/>
                <a:cs typeface="Calibri"/>
              </a:rPr>
              <a:t>и</a:t>
            </a:r>
            <a:r>
              <a:rPr sz="1550" spc="10" dirty="0">
                <a:latin typeface="Calibri"/>
                <a:cs typeface="Calibri"/>
              </a:rPr>
              <a:t>я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р</a:t>
            </a:r>
            <a:r>
              <a:rPr sz="1550" spc="-5" dirty="0">
                <a:latin typeface="Calibri"/>
                <a:cs typeface="Calibri"/>
              </a:rPr>
              <a:t>а</a:t>
            </a:r>
            <a:r>
              <a:rPr sz="1550" spc="15" dirty="0">
                <a:latin typeface="Calibri"/>
                <a:cs typeface="Calibri"/>
              </a:rPr>
              <a:t>з</a:t>
            </a:r>
            <a:r>
              <a:rPr sz="1550" spc="25" dirty="0">
                <a:latin typeface="Calibri"/>
                <a:cs typeface="Calibri"/>
              </a:rPr>
              <a:t>л</a:t>
            </a:r>
            <a:r>
              <a:rPr sz="1550" spc="-20" dirty="0">
                <a:latin typeface="Calibri"/>
                <a:cs typeface="Calibri"/>
              </a:rPr>
              <a:t>и</a:t>
            </a:r>
            <a:r>
              <a:rPr sz="1550" spc="15" dirty="0">
                <a:latin typeface="Calibri"/>
                <a:cs typeface="Calibri"/>
              </a:rPr>
              <a:t>ч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15" dirty="0">
                <a:latin typeface="Calibri"/>
                <a:cs typeface="Calibri"/>
              </a:rPr>
              <a:t>ым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-20" dirty="0">
                <a:latin typeface="Calibri"/>
                <a:cs typeface="Calibri"/>
              </a:rPr>
              <a:t>и</a:t>
            </a:r>
            <a:r>
              <a:rPr sz="1550" spc="15" dirty="0">
                <a:latin typeface="Calibri"/>
                <a:cs typeface="Calibri"/>
              </a:rPr>
              <a:t>пам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40" dirty="0">
                <a:latin typeface="Calibri"/>
                <a:cs typeface="Calibri"/>
              </a:rPr>
              <a:t>у</a:t>
            </a:r>
            <a:r>
              <a:rPr sz="1550" spc="-15" dirty="0">
                <a:latin typeface="Calibri"/>
                <a:cs typeface="Calibri"/>
              </a:rPr>
              <a:t>г</a:t>
            </a:r>
            <a:r>
              <a:rPr sz="1550" spc="5" dirty="0">
                <a:latin typeface="Calibri"/>
                <a:cs typeface="Calibri"/>
              </a:rPr>
              <a:t>р</a:t>
            </a:r>
            <a:r>
              <a:rPr sz="1550" spc="-5" dirty="0">
                <a:latin typeface="Calibri"/>
                <a:cs typeface="Calibri"/>
              </a:rPr>
              <a:t>о</a:t>
            </a:r>
            <a:r>
              <a:rPr sz="1550" spc="10" dirty="0">
                <a:latin typeface="Calibri"/>
                <a:cs typeface="Calibri"/>
              </a:rPr>
              <a:t>з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2709" y="5455920"/>
            <a:ext cx="624649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sz="1550" spc="-5" dirty="0">
                <a:latin typeface="Calibri"/>
                <a:cs typeface="Calibri"/>
              </a:rPr>
              <a:t>Содержание</a:t>
            </a:r>
            <a:r>
              <a:rPr sz="1550" spc="-15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ФРП</a:t>
            </a:r>
            <a:r>
              <a:rPr sz="1550" spc="-13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дополнено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модулем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«Основы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военной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подготовки»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72709" y="2804477"/>
            <a:ext cx="244157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10" dirty="0">
                <a:latin typeface="Calibri"/>
                <a:cs typeface="Calibri"/>
              </a:rPr>
              <a:t>Ос</a:t>
            </a:r>
            <a:r>
              <a:rPr sz="2000" b="1" spc="30" dirty="0">
                <a:latin typeface="Calibri"/>
                <a:cs typeface="Calibri"/>
              </a:rPr>
              <a:t>н</a:t>
            </a:r>
            <a:r>
              <a:rPr sz="2000" b="1" spc="45" dirty="0">
                <a:latin typeface="Calibri"/>
                <a:cs typeface="Calibri"/>
              </a:rPr>
              <a:t>о</a:t>
            </a:r>
            <a:r>
              <a:rPr sz="2000" b="1" spc="-20" dirty="0">
                <a:latin typeface="Calibri"/>
                <a:cs typeface="Calibri"/>
              </a:rPr>
              <a:t>в</a:t>
            </a:r>
            <a:r>
              <a:rPr sz="2000" b="1" spc="30" dirty="0">
                <a:latin typeface="Calibri"/>
                <a:cs typeface="Calibri"/>
              </a:rPr>
              <a:t>н</a:t>
            </a:r>
            <a:r>
              <a:rPr sz="2000" b="1" spc="-5" dirty="0">
                <a:latin typeface="Calibri"/>
                <a:cs typeface="Calibri"/>
              </a:rPr>
              <a:t>ы</a:t>
            </a:r>
            <a:r>
              <a:rPr sz="2000" b="1" spc="10" dirty="0">
                <a:latin typeface="Calibri"/>
                <a:cs typeface="Calibri"/>
              </a:rPr>
              <a:t>е</a:t>
            </a:r>
            <a:r>
              <a:rPr sz="2000" b="1" spc="-200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и</a:t>
            </a:r>
            <a:r>
              <a:rPr sz="2000" b="1" spc="40" dirty="0">
                <a:latin typeface="Calibri"/>
                <a:cs typeface="Calibri"/>
              </a:rPr>
              <a:t>з</a:t>
            </a:r>
            <a:r>
              <a:rPr sz="2000" b="1" spc="-10" dirty="0">
                <a:latin typeface="Calibri"/>
                <a:cs typeface="Calibri"/>
              </a:rPr>
              <a:t>м</a:t>
            </a:r>
            <a:r>
              <a:rPr sz="2000" b="1" spc="35" dirty="0">
                <a:latin typeface="Calibri"/>
                <a:cs typeface="Calibri"/>
              </a:rPr>
              <a:t>е</a:t>
            </a:r>
            <a:r>
              <a:rPr sz="2000" b="1" spc="30" dirty="0">
                <a:latin typeface="Calibri"/>
                <a:cs typeface="Calibri"/>
              </a:rPr>
              <a:t>н</a:t>
            </a:r>
            <a:r>
              <a:rPr sz="2000" b="1" spc="-40" dirty="0">
                <a:latin typeface="Calibri"/>
                <a:cs typeface="Calibri"/>
              </a:rPr>
              <a:t>е</a:t>
            </a:r>
            <a:r>
              <a:rPr sz="2000" b="1" spc="-45" dirty="0">
                <a:latin typeface="Calibri"/>
                <a:cs typeface="Calibri"/>
              </a:rPr>
              <a:t>н</a:t>
            </a:r>
            <a:r>
              <a:rPr sz="2000" b="1" spc="10" dirty="0">
                <a:latin typeface="Calibri"/>
                <a:cs typeface="Calibri"/>
              </a:rPr>
              <a:t>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4365" y="953706"/>
            <a:ext cx="175323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25" dirty="0">
                <a:latin typeface="Calibri"/>
                <a:cs typeface="Calibri"/>
              </a:rPr>
              <a:t>У</a:t>
            </a:r>
            <a:r>
              <a:rPr sz="2000" b="1" spc="-5" dirty="0">
                <a:latin typeface="Calibri"/>
                <a:cs typeface="Calibri"/>
              </a:rPr>
              <a:t>ч</a:t>
            </a:r>
            <a:r>
              <a:rPr sz="2000" b="1" spc="35" dirty="0">
                <a:latin typeface="Calibri"/>
                <a:cs typeface="Calibri"/>
              </a:rPr>
              <a:t>е</a:t>
            </a:r>
            <a:r>
              <a:rPr sz="2000" b="1" spc="-20" dirty="0">
                <a:latin typeface="Calibri"/>
                <a:cs typeface="Calibri"/>
              </a:rPr>
              <a:t>б</a:t>
            </a:r>
            <a:r>
              <a:rPr sz="2000" b="1" spc="30" dirty="0">
                <a:latin typeface="Calibri"/>
                <a:cs typeface="Calibri"/>
              </a:rPr>
              <a:t>н</a:t>
            </a:r>
            <a:r>
              <a:rPr sz="2000" b="1" spc="5" dirty="0">
                <a:latin typeface="Calibri"/>
                <a:cs typeface="Calibri"/>
              </a:rPr>
              <a:t>ы</a:t>
            </a:r>
            <a:r>
              <a:rPr sz="2000" b="1" spc="10" dirty="0">
                <a:latin typeface="Calibri"/>
                <a:cs typeface="Calibri"/>
              </a:rPr>
              <a:t>е</a:t>
            </a:r>
            <a:r>
              <a:rPr sz="2000" b="1" spc="-20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с</a:t>
            </a:r>
            <a:r>
              <a:rPr sz="2000" b="1" spc="-20" dirty="0">
                <a:latin typeface="Calibri"/>
                <a:cs typeface="Calibri"/>
              </a:rPr>
              <a:t>б</a:t>
            </a:r>
            <a:r>
              <a:rPr sz="2000" b="1" spc="45" dirty="0">
                <a:latin typeface="Calibri"/>
                <a:cs typeface="Calibri"/>
              </a:rPr>
              <a:t>ор</a:t>
            </a:r>
            <a:r>
              <a:rPr sz="2000" b="1" spc="15" dirty="0">
                <a:latin typeface="Calibri"/>
                <a:cs typeface="Calibri"/>
              </a:rPr>
              <a:t>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90871" y="1567434"/>
            <a:ext cx="246888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298450" algn="l"/>
                <a:tab pos="299085" algn="l"/>
              </a:tabLst>
            </a:pP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-130" dirty="0">
                <a:latin typeface="Calibri"/>
                <a:cs typeface="Calibri"/>
              </a:rPr>
              <a:t> </a:t>
            </a:r>
            <a:r>
              <a:rPr sz="1550" spc="35" dirty="0">
                <a:latin typeface="Calibri"/>
                <a:cs typeface="Calibri"/>
              </a:rPr>
              <a:t>1</a:t>
            </a:r>
            <a:r>
              <a:rPr sz="1550" spc="10" dirty="0">
                <a:latin typeface="Calibri"/>
                <a:cs typeface="Calibri"/>
              </a:rPr>
              <a:t>0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к</a:t>
            </a:r>
            <a:r>
              <a:rPr sz="1550" spc="30" dirty="0">
                <a:latin typeface="Calibri"/>
                <a:cs typeface="Calibri"/>
              </a:rPr>
              <a:t>л</a:t>
            </a:r>
            <a:r>
              <a:rPr sz="1550" spc="10" dirty="0">
                <a:latin typeface="Calibri"/>
                <a:cs typeface="Calibri"/>
              </a:rPr>
              <a:t>ас</a:t>
            </a:r>
            <a:r>
              <a:rPr sz="1550" spc="20" dirty="0">
                <a:latin typeface="Calibri"/>
                <a:cs typeface="Calibri"/>
              </a:rPr>
              <a:t>с</a:t>
            </a:r>
            <a:r>
              <a:rPr sz="1550" spc="10" dirty="0">
                <a:latin typeface="Calibri"/>
                <a:cs typeface="Calibri"/>
              </a:rPr>
              <a:t>е</a:t>
            </a:r>
            <a:r>
              <a:rPr sz="1550" spc="-80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(</a:t>
            </a:r>
            <a:r>
              <a:rPr sz="1550" spc="35" dirty="0">
                <a:latin typeface="Calibri"/>
                <a:cs typeface="Calibri"/>
              </a:rPr>
              <a:t>3</a:t>
            </a:r>
            <a:r>
              <a:rPr sz="1550" spc="10" dirty="0">
                <a:latin typeface="Calibri"/>
                <a:cs typeface="Calibri"/>
              </a:rPr>
              <a:t>5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ч</a:t>
            </a:r>
            <a:r>
              <a:rPr sz="1550" spc="-20" dirty="0">
                <a:latin typeface="Calibri"/>
                <a:cs typeface="Calibri"/>
              </a:rPr>
              <a:t>.</a:t>
            </a:r>
            <a:r>
              <a:rPr sz="1550" spc="5" dirty="0">
                <a:latin typeface="Calibri"/>
                <a:cs typeface="Calibri"/>
              </a:rPr>
              <a:t>,</a:t>
            </a:r>
            <a:r>
              <a:rPr sz="1550" spc="10" dirty="0">
                <a:latin typeface="Calibri"/>
                <a:cs typeface="Calibri"/>
              </a:rPr>
              <a:t> 5</a:t>
            </a:r>
            <a:r>
              <a:rPr sz="1550" spc="-25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д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-25" dirty="0">
                <a:latin typeface="Calibri"/>
                <a:cs typeface="Calibri"/>
              </a:rPr>
              <a:t>е</a:t>
            </a:r>
            <a:r>
              <a:rPr sz="1550" spc="-20" dirty="0">
                <a:latin typeface="Calibri"/>
                <a:cs typeface="Calibri"/>
              </a:rPr>
              <a:t>й</a:t>
            </a:r>
            <a:r>
              <a:rPr sz="1550" spc="5" dirty="0">
                <a:latin typeface="Calibri"/>
                <a:cs typeface="Calibri"/>
              </a:rPr>
              <a:t>)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70203" y="1051560"/>
            <a:ext cx="1621790" cy="934719"/>
            <a:chOff x="870203" y="1051560"/>
            <a:chExt cx="1621790" cy="934719"/>
          </a:xfrm>
        </p:grpSpPr>
        <p:sp>
          <p:nvSpPr>
            <p:cNvPr id="9" name="object 9"/>
            <p:cNvSpPr/>
            <p:nvPr/>
          </p:nvSpPr>
          <p:spPr>
            <a:xfrm>
              <a:off x="876299" y="1057656"/>
              <a:ext cx="1609725" cy="922019"/>
            </a:xfrm>
            <a:custGeom>
              <a:avLst/>
              <a:gdLst/>
              <a:ahLst/>
              <a:cxnLst/>
              <a:rect l="l" t="t" r="r" b="b"/>
              <a:pathLst>
                <a:path w="1609725" h="922019">
                  <a:moveTo>
                    <a:pt x="1455674" y="0"/>
                  </a:moveTo>
                  <a:lnTo>
                    <a:pt x="153669" y="0"/>
                  </a:lnTo>
                  <a:lnTo>
                    <a:pt x="105092" y="7874"/>
                  </a:lnTo>
                  <a:lnTo>
                    <a:pt x="62915" y="29718"/>
                  </a:lnTo>
                  <a:lnTo>
                    <a:pt x="29641" y="62992"/>
                  </a:lnTo>
                  <a:lnTo>
                    <a:pt x="7835" y="105156"/>
                  </a:lnTo>
                  <a:lnTo>
                    <a:pt x="0" y="153670"/>
                  </a:lnTo>
                  <a:lnTo>
                    <a:pt x="0" y="768350"/>
                  </a:lnTo>
                  <a:lnTo>
                    <a:pt x="7835" y="816864"/>
                  </a:lnTo>
                  <a:lnTo>
                    <a:pt x="29641" y="859028"/>
                  </a:lnTo>
                  <a:lnTo>
                    <a:pt x="62915" y="892302"/>
                  </a:lnTo>
                  <a:lnTo>
                    <a:pt x="105092" y="914146"/>
                  </a:lnTo>
                  <a:lnTo>
                    <a:pt x="153669" y="922020"/>
                  </a:lnTo>
                  <a:lnTo>
                    <a:pt x="1455674" y="922020"/>
                  </a:lnTo>
                  <a:lnTo>
                    <a:pt x="1504188" y="914146"/>
                  </a:lnTo>
                  <a:lnTo>
                    <a:pt x="1546352" y="892302"/>
                  </a:lnTo>
                  <a:lnTo>
                    <a:pt x="1579626" y="859028"/>
                  </a:lnTo>
                  <a:lnTo>
                    <a:pt x="1601470" y="816864"/>
                  </a:lnTo>
                  <a:lnTo>
                    <a:pt x="1609344" y="768350"/>
                  </a:lnTo>
                  <a:lnTo>
                    <a:pt x="1609344" y="153670"/>
                  </a:lnTo>
                  <a:lnTo>
                    <a:pt x="1601470" y="105156"/>
                  </a:lnTo>
                  <a:lnTo>
                    <a:pt x="1579626" y="62992"/>
                  </a:lnTo>
                  <a:lnTo>
                    <a:pt x="1546352" y="29718"/>
                  </a:lnTo>
                  <a:lnTo>
                    <a:pt x="1504188" y="7874"/>
                  </a:lnTo>
                  <a:lnTo>
                    <a:pt x="1455674" y="0"/>
                  </a:lnTo>
                  <a:close/>
                </a:path>
              </a:pathLst>
            </a:custGeom>
            <a:solidFill>
              <a:srgbClr val="5B9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6299" y="1057656"/>
              <a:ext cx="1609725" cy="922019"/>
            </a:xfrm>
            <a:custGeom>
              <a:avLst/>
              <a:gdLst/>
              <a:ahLst/>
              <a:cxnLst/>
              <a:rect l="l" t="t" r="r" b="b"/>
              <a:pathLst>
                <a:path w="1609725" h="922019">
                  <a:moveTo>
                    <a:pt x="0" y="153670"/>
                  </a:moveTo>
                  <a:lnTo>
                    <a:pt x="7835" y="105156"/>
                  </a:lnTo>
                  <a:lnTo>
                    <a:pt x="29641" y="62992"/>
                  </a:lnTo>
                  <a:lnTo>
                    <a:pt x="62915" y="29718"/>
                  </a:lnTo>
                  <a:lnTo>
                    <a:pt x="105092" y="7874"/>
                  </a:lnTo>
                  <a:lnTo>
                    <a:pt x="153669" y="0"/>
                  </a:lnTo>
                  <a:lnTo>
                    <a:pt x="1455674" y="0"/>
                  </a:lnTo>
                  <a:lnTo>
                    <a:pt x="1504188" y="7874"/>
                  </a:lnTo>
                  <a:lnTo>
                    <a:pt x="1546352" y="29718"/>
                  </a:lnTo>
                  <a:lnTo>
                    <a:pt x="1579626" y="62992"/>
                  </a:lnTo>
                  <a:lnTo>
                    <a:pt x="1601470" y="105156"/>
                  </a:lnTo>
                  <a:lnTo>
                    <a:pt x="1609344" y="153670"/>
                  </a:lnTo>
                  <a:lnTo>
                    <a:pt x="1609344" y="768350"/>
                  </a:lnTo>
                  <a:lnTo>
                    <a:pt x="1601470" y="816864"/>
                  </a:lnTo>
                  <a:lnTo>
                    <a:pt x="1579626" y="859028"/>
                  </a:lnTo>
                  <a:lnTo>
                    <a:pt x="1546352" y="892302"/>
                  </a:lnTo>
                  <a:lnTo>
                    <a:pt x="1504188" y="914146"/>
                  </a:lnTo>
                  <a:lnTo>
                    <a:pt x="1455674" y="922020"/>
                  </a:lnTo>
                  <a:lnTo>
                    <a:pt x="153669" y="922020"/>
                  </a:lnTo>
                  <a:lnTo>
                    <a:pt x="105092" y="914146"/>
                  </a:lnTo>
                  <a:lnTo>
                    <a:pt x="62915" y="892302"/>
                  </a:lnTo>
                  <a:lnTo>
                    <a:pt x="29641" y="859028"/>
                  </a:lnTo>
                  <a:lnTo>
                    <a:pt x="7835" y="816864"/>
                  </a:lnTo>
                  <a:lnTo>
                    <a:pt x="0" y="768350"/>
                  </a:lnTo>
                  <a:lnTo>
                    <a:pt x="0" y="153670"/>
                  </a:lnTo>
                  <a:close/>
                </a:path>
              </a:pathLst>
            </a:custGeom>
            <a:ln w="12192">
              <a:solidFill>
                <a:srgbClr val="416E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83944" y="1229359"/>
            <a:ext cx="1147445" cy="51371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190500">
              <a:lnSpc>
                <a:spcPct val="105000"/>
              </a:lnSpc>
              <a:spcBef>
                <a:spcPts val="30"/>
              </a:spcBef>
            </a:pP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Закон</a:t>
            </a:r>
            <a:r>
              <a:rPr sz="155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об 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550" b="1" spc="-15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50" b="1" spc="-2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50" b="1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50" b="1" spc="-3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50" b="1" spc="3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676144" y="3311652"/>
            <a:ext cx="1539240" cy="969644"/>
            <a:chOff x="2676144" y="3311652"/>
            <a:chExt cx="1539240" cy="969644"/>
          </a:xfrm>
        </p:grpSpPr>
        <p:sp>
          <p:nvSpPr>
            <p:cNvPr id="13" name="object 13"/>
            <p:cNvSpPr/>
            <p:nvPr/>
          </p:nvSpPr>
          <p:spPr>
            <a:xfrm>
              <a:off x="2682240" y="3317748"/>
              <a:ext cx="1527175" cy="957580"/>
            </a:xfrm>
            <a:custGeom>
              <a:avLst/>
              <a:gdLst/>
              <a:ahLst/>
              <a:cxnLst/>
              <a:rect l="l" t="t" r="r" b="b"/>
              <a:pathLst>
                <a:path w="1527175" h="957579">
                  <a:moveTo>
                    <a:pt x="1367536" y="0"/>
                  </a:moveTo>
                  <a:lnTo>
                    <a:pt x="159512" y="0"/>
                  </a:lnTo>
                  <a:lnTo>
                    <a:pt x="109093" y="8127"/>
                  </a:lnTo>
                  <a:lnTo>
                    <a:pt x="65278" y="30734"/>
                  </a:lnTo>
                  <a:lnTo>
                    <a:pt x="30734" y="65277"/>
                  </a:lnTo>
                  <a:lnTo>
                    <a:pt x="8128" y="109092"/>
                  </a:lnTo>
                  <a:lnTo>
                    <a:pt x="0" y="159512"/>
                  </a:lnTo>
                  <a:lnTo>
                    <a:pt x="0" y="797559"/>
                  </a:lnTo>
                  <a:lnTo>
                    <a:pt x="8128" y="847978"/>
                  </a:lnTo>
                  <a:lnTo>
                    <a:pt x="30734" y="891794"/>
                  </a:lnTo>
                  <a:lnTo>
                    <a:pt x="65278" y="926338"/>
                  </a:lnTo>
                  <a:lnTo>
                    <a:pt x="109093" y="948944"/>
                  </a:lnTo>
                  <a:lnTo>
                    <a:pt x="159512" y="957071"/>
                  </a:lnTo>
                  <a:lnTo>
                    <a:pt x="1367536" y="957071"/>
                  </a:lnTo>
                  <a:lnTo>
                    <a:pt x="1417955" y="948944"/>
                  </a:lnTo>
                  <a:lnTo>
                    <a:pt x="1461770" y="926338"/>
                  </a:lnTo>
                  <a:lnTo>
                    <a:pt x="1496314" y="891794"/>
                  </a:lnTo>
                  <a:lnTo>
                    <a:pt x="1518920" y="847978"/>
                  </a:lnTo>
                  <a:lnTo>
                    <a:pt x="1527048" y="797559"/>
                  </a:lnTo>
                  <a:lnTo>
                    <a:pt x="1527048" y="159512"/>
                  </a:lnTo>
                  <a:lnTo>
                    <a:pt x="1518920" y="109092"/>
                  </a:lnTo>
                  <a:lnTo>
                    <a:pt x="1496314" y="65277"/>
                  </a:lnTo>
                  <a:lnTo>
                    <a:pt x="1461770" y="30734"/>
                  </a:lnTo>
                  <a:lnTo>
                    <a:pt x="1417955" y="8127"/>
                  </a:lnTo>
                  <a:lnTo>
                    <a:pt x="1367536" y="0"/>
                  </a:lnTo>
                  <a:close/>
                </a:path>
              </a:pathLst>
            </a:custGeom>
            <a:solidFill>
              <a:srgbClr val="5B9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82240" y="3317748"/>
              <a:ext cx="1527175" cy="957580"/>
            </a:xfrm>
            <a:custGeom>
              <a:avLst/>
              <a:gdLst/>
              <a:ahLst/>
              <a:cxnLst/>
              <a:rect l="l" t="t" r="r" b="b"/>
              <a:pathLst>
                <a:path w="1527175" h="957579">
                  <a:moveTo>
                    <a:pt x="0" y="159512"/>
                  </a:moveTo>
                  <a:lnTo>
                    <a:pt x="8128" y="109092"/>
                  </a:lnTo>
                  <a:lnTo>
                    <a:pt x="30734" y="65277"/>
                  </a:lnTo>
                  <a:lnTo>
                    <a:pt x="65278" y="30734"/>
                  </a:lnTo>
                  <a:lnTo>
                    <a:pt x="109093" y="8127"/>
                  </a:lnTo>
                  <a:lnTo>
                    <a:pt x="159512" y="0"/>
                  </a:lnTo>
                  <a:lnTo>
                    <a:pt x="1367536" y="0"/>
                  </a:lnTo>
                  <a:lnTo>
                    <a:pt x="1417955" y="8127"/>
                  </a:lnTo>
                  <a:lnTo>
                    <a:pt x="1461770" y="30734"/>
                  </a:lnTo>
                  <a:lnTo>
                    <a:pt x="1496314" y="65277"/>
                  </a:lnTo>
                  <a:lnTo>
                    <a:pt x="1518920" y="109092"/>
                  </a:lnTo>
                  <a:lnTo>
                    <a:pt x="1527048" y="159512"/>
                  </a:lnTo>
                  <a:lnTo>
                    <a:pt x="1527048" y="797559"/>
                  </a:lnTo>
                  <a:lnTo>
                    <a:pt x="1518920" y="847978"/>
                  </a:lnTo>
                  <a:lnTo>
                    <a:pt x="1496314" y="891794"/>
                  </a:lnTo>
                  <a:lnTo>
                    <a:pt x="1461770" y="926338"/>
                  </a:lnTo>
                  <a:lnTo>
                    <a:pt x="1417955" y="948944"/>
                  </a:lnTo>
                  <a:lnTo>
                    <a:pt x="1367536" y="957071"/>
                  </a:lnTo>
                  <a:lnTo>
                    <a:pt x="159512" y="957071"/>
                  </a:lnTo>
                  <a:lnTo>
                    <a:pt x="109093" y="948944"/>
                  </a:lnTo>
                  <a:lnTo>
                    <a:pt x="65278" y="926338"/>
                  </a:lnTo>
                  <a:lnTo>
                    <a:pt x="30734" y="891794"/>
                  </a:lnTo>
                  <a:lnTo>
                    <a:pt x="8128" y="847978"/>
                  </a:lnTo>
                  <a:lnTo>
                    <a:pt x="0" y="797559"/>
                  </a:lnTo>
                  <a:lnTo>
                    <a:pt x="0" y="159512"/>
                  </a:lnTo>
                  <a:close/>
                </a:path>
              </a:pathLst>
            </a:custGeom>
            <a:ln w="12192">
              <a:solidFill>
                <a:srgbClr val="416E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74035" y="3388931"/>
            <a:ext cx="743585" cy="7524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ФРП,</a:t>
            </a:r>
            <a:endParaRPr sz="1550">
              <a:latin typeface="Calibri"/>
              <a:cs typeface="Calibri"/>
            </a:endParaRPr>
          </a:p>
          <a:p>
            <a:pPr marL="12700" marR="5080" indent="-6985" algn="ctr">
              <a:lnSpc>
                <a:spcPct val="100899"/>
              </a:lnSpc>
              <a:spcBef>
                <a:spcPts val="75"/>
              </a:spcBef>
            </a:pP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единый </a:t>
            </a:r>
            <a:r>
              <a:rPr sz="1550" b="1" spc="-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550" b="1" spc="3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550" b="1" spc="-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50" b="1" spc="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674877" y="2154937"/>
            <a:ext cx="1621790" cy="995680"/>
            <a:chOff x="1674877" y="2154937"/>
            <a:chExt cx="1621790" cy="995680"/>
          </a:xfrm>
        </p:grpSpPr>
        <p:sp>
          <p:nvSpPr>
            <p:cNvPr id="17" name="object 17"/>
            <p:cNvSpPr/>
            <p:nvPr/>
          </p:nvSpPr>
          <p:spPr>
            <a:xfrm>
              <a:off x="1680972" y="2161032"/>
              <a:ext cx="1609725" cy="982980"/>
            </a:xfrm>
            <a:custGeom>
              <a:avLst/>
              <a:gdLst/>
              <a:ahLst/>
              <a:cxnLst/>
              <a:rect l="l" t="t" r="r" b="b"/>
              <a:pathLst>
                <a:path w="1609725" h="982980">
                  <a:moveTo>
                    <a:pt x="1445514" y="0"/>
                  </a:moveTo>
                  <a:lnTo>
                    <a:pt x="163829" y="0"/>
                  </a:lnTo>
                  <a:lnTo>
                    <a:pt x="120268" y="5841"/>
                  </a:lnTo>
                  <a:lnTo>
                    <a:pt x="81152" y="22351"/>
                  </a:lnTo>
                  <a:lnTo>
                    <a:pt x="48005" y="48005"/>
                  </a:lnTo>
                  <a:lnTo>
                    <a:pt x="22351" y="81152"/>
                  </a:lnTo>
                  <a:lnTo>
                    <a:pt x="5841" y="120268"/>
                  </a:lnTo>
                  <a:lnTo>
                    <a:pt x="0" y="163829"/>
                  </a:lnTo>
                  <a:lnTo>
                    <a:pt x="0" y="819150"/>
                  </a:lnTo>
                  <a:lnTo>
                    <a:pt x="5841" y="862710"/>
                  </a:lnTo>
                  <a:lnTo>
                    <a:pt x="22351" y="901826"/>
                  </a:lnTo>
                  <a:lnTo>
                    <a:pt x="48005" y="934973"/>
                  </a:lnTo>
                  <a:lnTo>
                    <a:pt x="81152" y="960627"/>
                  </a:lnTo>
                  <a:lnTo>
                    <a:pt x="120268" y="977138"/>
                  </a:lnTo>
                  <a:lnTo>
                    <a:pt x="163829" y="982979"/>
                  </a:lnTo>
                  <a:lnTo>
                    <a:pt x="1445514" y="982979"/>
                  </a:lnTo>
                  <a:lnTo>
                    <a:pt x="1489075" y="977138"/>
                  </a:lnTo>
                  <a:lnTo>
                    <a:pt x="1528190" y="960627"/>
                  </a:lnTo>
                  <a:lnTo>
                    <a:pt x="1561338" y="934973"/>
                  </a:lnTo>
                  <a:lnTo>
                    <a:pt x="1586991" y="901826"/>
                  </a:lnTo>
                  <a:lnTo>
                    <a:pt x="1603502" y="862710"/>
                  </a:lnTo>
                  <a:lnTo>
                    <a:pt x="1609343" y="819150"/>
                  </a:lnTo>
                  <a:lnTo>
                    <a:pt x="1609343" y="163829"/>
                  </a:lnTo>
                  <a:lnTo>
                    <a:pt x="1603502" y="120268"/>
                  </a:lnTo>
                  <a:lnTo>
                    <a:pt x="1586991" y="81152"/>
                  </a:lnTo>
                  <a:lnTo>
                    <a:pt x="1561338" y="48005"/>
                  </a:lnTo>
                  <a:lnTo>
                    <a:pt x="1528190" y="22351"/>
                  </a:lnTo>
                  <a:lnTo>
                    <a:pt x="1489075" y="5841"/>
                  </a:lnTo>
                  <a:lnTo>
                    <a:pt x="1445514" y="0"/>
                  </a:lnTo>
                  <a:close/>
                </a:path>
              </a:pathLst>
            </a:custGeom>
            <a:solidFill>
              <a:srgbClr val="5B9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0972" y="2161032"/>
              <a:ext cx="1609725" cy="982980"/>
            </a:xfrm>
            <a:custGeom>
              <a:avLst/>
              <a:gdLst/>
              <a:ahLst/>
              <a:cxnLst/>
              <a:rect l="l" t="t" r="r" b="b"/>
              <a:pathLst>
                <a:path w="1609725" h="982980">
                  <a:moveTo>
                    <a:pt x="0" y="163829"/>
                  </a:moveTo>
                  <a:lnTo>
                    <a:pt x="5841" y="120268"/>
                  </a:lnTo>
                  <a:lnTo>
                    <a:pt x="22351" y="81152"/>
                  </a:lnTo>
                  <a:lnTo>
                    <a:pt x="48005" y="48005"/>
                  </a:lnTo>
                  <a:lnTo>
                    <a:pt x="81152" y="22351"/>
                  </a:lnTo>
                  <a:lnTo>
                    <a:pt x="120268" y="5841"/>
                  </a:lnTo>
                  <a:lnTo>
                    <a:pt x="163829" y="0"/>
                  </a:lnTo>
                  <a:lnTo>
                    <a:pt x="1445514" y="0"/>
                  </a:lnTo>
                  <a:lnTo>
                    <a:pt x="1489075" y="5841"/>
                  </a:lnTo>
                  <a:lnTo>
                    <a:pt x="1528190" y="22351"/>
                  </a:lnTo>
                  <a:lnTo>
                    <a:pt x="1561338" y="48005"/>
                  </a:lnTo>
                  <a:lnTo>
                    <a:pt x="1586991" y="81152"/>
                  </a:lnTo>
                  <a:lnTo>
                    <a:pt x="1603502" y="120268"/>
                  </a:lnTo>
                  <a:lnTo>
                    <a:pt x="1609343" y="163829"/>
                  </a:lnTo>
                  <a:lnTo>
                    <a:pt x="1609343" y="819150"/>
                  </a:lnTo>
                  <a:lnTo>
                    <a:pt x="1603502" y="862710"/>
                  </a:lnTo>
                  <a:lnTo>
                    <a:pt x="1586991" y="901826"/>
                  </a:lnTo>
                  <a:lnTo>
                    <a:pt x="1561338" y="934973"/>
                  </a:lnTo>
                  <a:lnTo>
                    <a:pt x="1528190" y="960627"/>
                  </a:lnTo>
                  <a:lnTo>
                    <a:pt x="1489075" y="977138"/>
                  </a:lnTo>
                  <a:lnTo>
                    <a:pt x="1445514" y="982979"/>
                  </a:lnTo>
                  <a:lnTo>
                    <a:pt x="163829" y="982979"/>
                  </a:lnTo>
                  <a:lnTo>
                    <a:pt x="120268" y="977138"/>
                  </a:lnTo>
                  <a:lnTo>
                    <a:pt x="81152" y="960627"/>
                  </a:lnTo>
                  <a:lnTo>
                    <a:pt x="48005" y="934973"/>
                  </a:lnTo>
                  <a:lnTo>
                    <a:pt x="22351" y="901826"/>
                  </a:lnTo>
                  <a:lnTo>
                    <a:pt x="5841" y="862710"/>
                  </a:lnTo>
                  <a:lnTo>
                    <a:pt x="0" y="819150"/>
                  </a:lnTo>
                  <a:lnTo>
                    <a:pt x="0" y="163829"/>
                  </a:lnTo>
                  <a:close/>
                </a:path>
              </a:pathLst>
            </a:custGeom>
            <a:ln w="12189">
              <a:solidFill>
                <a:srgbClr val="416E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53895" y="2365311"/>
            <a:ext cx="1031240" cy="514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550" b="1" spc="-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ООО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endParaRPr sz="155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95"/>
              </a:spcBef>
            </a:pPr>
            <a:r>
              <a:rPr sz="1550" b="1" spc="-15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r>
              <a:rPr sz="155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СОО*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52144" y="2065020"/>
            <a:ext cx="462280" cy="576580"/>
          </a:xfrm>
          <a:custGeom>
            <a:avLst/>
            <a:gdLst/>
            <a:ahLst/>
            <a:cxnLst/>
            <a:rect l="l" t="t" r="r" b="b"/>
            <a:pathLst>
              <a:path w="462280" h="576580">
                <a:moveTo>
                  <a:pt x="115443" y="0"/>
                </a:moveTo>
                <a:lnTo>
                  <a:pt x="0" y="0"/>
                </a:lnTo>
                <a:lnTo>
                  <a:pt x="0" y="518413"/>
                </a:lnTo>
                <a:lnTo>
                  <a:pt x="346328" y="518413"/>
                </a:lnTo>
                <a:lnTo>
                  <a:pt x="346328" y="576071"/>
                </a:lnTo>
                <a:lnTo>
                  <a:pt x="461772" y="460628"/>
                </a:lnTo>
                <a:lnTo>
                  <a:pt x="346328" y="345185"/>
                </a:lnTo>
                <a:lnTo>
                  <a:pt x="346328" y="402970"/>
                </a:lnTo>
                <a:lnTo>
                  <a:pt x="115443" y="402970"/>
                </a:lnTo>
                <a:lnTo>
                  <a:pt x="115443" y="0"/>
                </a:lnTo>
                <a:close/>
              </a:path>
            </a:pathLst>
          </a:custGeom>
          <a:solidFill>
            <a:srgbClr val="BA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22932" y="3224783"/>
            <a:ext cx="460375" cy="574675"/>
          </a:xfrm>
          <a:custGeom>
            <a:avLst/>
            <a:gdLst/>
            <a:ahLst/>
            <a:cxnLst/>
            <a:rect l="l" t="t" r="r" b="b"/>
            <a:pathLst>
              <a:path w="460375" h="574675">
                <a:moveTo>
                  <a:pt x="115062" y="0"/>
                </a:moveTo>
                <a:lnTo>
                  <a:pt x="0" y="0"/>
                </a:lnTo>
                <a:lnTo>
                  <a:pt x="0" y="517016"/>
                </a:lnTo>
                <a:lnTo>
                  <a:pt x="345186" y="517016"/>
                </a:lnTo>
                <a:lnTo>
                  <a:pt x="345186" y="574547"/>
                </a:lnTo>
                <a:lnTo>
                  <a:pt x="460248" y="459485"/>
                </a:lnTo>
                <a:lnTo>
                  <a:pt x="345186" y="344424"/>
                </a:lnTo>
                <a:lnTo>
                  <a:pt x="345186" y="401954"/>
                </a:lnTo>
                <a:lnTo>
                  <a:pt x="115062" y="401954"/>
                </a:lnTo>
                <a:lnTo>
                  <a:pt x="115062" y="0"/>
                </a:lnTo>
                <a:close/>
              </a:path>
            </a:pathLst>
          </a:custGeom>
          <a:solidFill>
            <a:srgbClr val="BA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78255" y="4640262"/>
            <a:ext cx="2545080" cy="1113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6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М</a:t>
            </a:r>
            <a:r>
              <a:rPr sz="1800" b="1" spc="-30" dirty="0">
                <a:latin typeface="Calibri"/>
                <a:cs typeface="Calibri"/>
              </a:rPr>
              <a:t>и</a:t>
            </a:r>
            <a:r>
              <a:rPr sz="1800" b="1" spc="-10" dirty="0">
                <a:latin typeface="Calibri"/>
                <a:cs typeface="Calibri"/>
              </a:rPr>
              <a:t>н</a:t>
            </a:r>
            <a:r>
              <a:rPr sz="1800" b="1" spc="10" dirty="0">
                <a:latin typeface="Calibri"/>
                <a:cs typeface="Calibri"/>
              </a:rPr>
              <a:t>п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ос</a:t>
            </a:r>
            <a:r>
              <a:rPr sz="1800" b="1" spc="5" dirty="0">
                <a:latin typeface="Calibri"/>
                <a:cs typeface="Calibri"/>
              </a:rPr>
              <a:t>в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ще</a:t>
            </a:r>
            <a:r>
              <a:rPr sz="1800" b="1" spc="-15" dirty="0">
                <a:latin typeface="Calibri"/>
                <a:cs typeface="Calibri"/>
              </a:rPr>
              <a:t>н</a:t>
            </a:r>
            <a:r>
              <a:rPr sz="1800" b="1" spc="-30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я</a:t>
            </a:r>
            <a:r>
              <a:rPr sz="1800" b="1" spc="-17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осс</a:t>
            </a:r>
            <a:r>
              <a:rPr sz="1800" b="1" spc="-30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и  М</a:t>
            </a:r>
            <a:r>
              <a:rPr sz="1800" b="1" spc="20" dirty="0">
                <a:latin typeface="Calibri"/>
                <a:cs typeface="Calibri"/>
              </a:rPr>
              <a:t>Ч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6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осс</a:t>
            </a:r>
            <a:r>
              <a:rPr sz="1800" b="1" spc="-30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800" b="1" spc="-5" dirty="0">
                <a:latin typeface="Calibri"/>
                <a:cs typeface="Calibri"/>
              </a:rPr>
              <a:t>М</a:t>
            </a:r>
            <a:r>
              <a:rPr sz="1800" b="1" spc="-30" dirty="0">
                <a:latin typeface="Calibri"/>
                <a:cs typeface="Calibri"/>
              </a:rPr>
              <a:t>и</a:t>
            </a:r>
            <a:r>
              <a:rPr sz="1800" b="1" spc="-10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20" dirty="0">
                <a:latin typeface="Calibri"/>
                <a:cs typeface="Calibri"/>
              </a:rPr>
              <a:t>б</a:t>
            </a:r>
            <a:r>
              <a:rPr sz="1800" b="1" spc="5" dirty="0">
                <a:latin typeface="Calibri"/>
                <a:cs typeface="Calibri"/>
              </a:rPr>
              <a:t>оро</a:t>
            </a:r>
            <a:r>
              <a:rPr sz="1800" b="1" spc="-10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ы</a:t>
            </a:r>
            <a:r>
              <a:rPr sz="1800" b="1" spc="-195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осс</a:t>
            </a:r>
            <a:r>
              <a:rPr sz="1800" b="1" spc="-30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4951476"/>
            <a:ext cx="691895" cy="69189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469758" y="6108700"/>
            <a:ext cx="4391025" cy="63436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dirty="0">
                <a:latin typeface="Calibri"/>
                <a:cs typeface="Calibri"/>
              </a:rPr>
              <a:t>* </a:t>
            </a:r>
            <a:r>
              <a:rPr sz="1200" spc="-5" dirty="0">
                <a:latin typeface="Calibri"/>
                <a:cs typeface="Calibri"/>
              </a:rPr>
              <a:t>Приказ </a:t>
            </a:r>
            <a:r>
              <a:rPr sz="1200" dirty="0">
                <a:latin typeface="Calibri"/>
                <a:cs typeface="Calibri"/>
              </a:rPr>
              <a:t>Минпросвещения </a:t>
            </a:r>
            <a:r>
              <a:rPr sz="1200" spc="-5" dirty="0">
                <a:latin typeface="Calibri"/>
                <a:cs typeface="Calibri"/>
              </a:rPr>
              <a:t>России </a:t>
            </a:r>
            <a:r>
              <a:rPr sz="1200" spc="-20" dirty="0">
                <a:latin typeface="Calibri"/>
                <a:cs typeface="Calibri"/>
              </a:rPr>
              <a:t>от </a:t>
            </a:r>
            <a:r>
              <a:rPr sz="1200" spc="-5" dirty="0">
                <a:latin typeface="Calibri"/>
                <a:cs typeface="Calibri"/>
              </a:rPr>
              <a:t>27 декабря </a:t>
            </a:r>
            <a:r>
              <a:rPr sz="1200" spc="-10" dirty="0">
                <a:latin typeface="Calibri"/>
                <a:cs typeface="Calibri"/>
              </a:rPr>
              <a:t>2023 </a:t>
            </a:r>
            <a:r>
              <a:rPr sz="1200" spc="-25" dirty="0">
                <a:latin typeface="Calibri"/>
                <a:cs typeface="Calibri"/>
              </a:rPr>
              <a:t>г. </a:t>
            </a:r>
            <a:r>
              <a:rPr sz="1200" dirty="0">
                <a:latin typeface="Calibri"/>
                <a:cs typeface="Calibri"/>
              </a:rPr>
              <a:t>№ </a:t>
            </a:r>
            <a:r>
              <a:rPr sz="1200" spc="-10" dirty="0">
                <a:latin typeface="Calibri"/>
                <a:cs typeface="Calibri"/>
              </a:rPr>
              <a:t>1028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зарегистрирован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Минюсте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России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февраля</a:t>
            </a:r>
            <a:r>
              <a:rPr sz="1200" spc="-10" dirty="0">
                <a:latin typeface="Calibri"/>
                <a:cs typeface="Calibri"/>
              </a:rPr>
              <a:t> 2024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г.,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номер</a:t>
            </a:r>
            <a:r>
              <a:rPr sz="1200" spc="-1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77121</a:t>
            </a:r>
            <a:endParaRPr sz="1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615"/>
              </a:spcBef>
            </a:pPr>
            <a:r>
              <a:rPr sz="1050" u="sng" spc="-15" dirty="0">
                <a:solidFill>
                  <a:srgbClr val="0000FF"/>
                </a:solidFill>
                <a:uFill>
                  <a:solidFill>
                    <a:srgbClr val="0460C1"/>
                  </a:solidFill>
                </a:uFill>
                <a:latin typeface="Calibri"/>
                <a:cs typeface="Calibri"/>
                <a:hlinkClick r:id="rId3"/>
              </a:rPr>
              <a:t>http://publication.pravo.gov.ru/document/0001202402050004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1632" y="6155372"/>
            <a:ext cx="5868670" cy="462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latin typeface="Calibri"/>
                <a:cs typeface="Calibri"/>
              </a:rPr>
              <a:t>Ф</a:t>
            </a:r>
            <a:r>
              <a:rPr sz="1400" spc="10" dirty="0">
                <a:latin typeface="Calibri"/>
                <a:cs typeface="Calibri"/>
              </a:rPr>
              <a:t>З</a:t>
            </a:r>
            <a:r>
              <a:rPr sz="1400" spc="-17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10" dirty="0">
                <a:latin typeface="Calibri"/>
                <a:cs typeface="Calibri"/>
              </a:rPr>
              <a:t>т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4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ав</a:t>
            </a:r>
            <a:r>
              <a:rPr sz="1400" spc="40" dirty="0">
                <a:latin typeface="Calibri"/>
                <a:cs typeface="Calibri"/>
              </a:rPr>
              <a:t>гу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10" dirty="0">
                <a:latin typeface="Calibri"/>
                <a:cs typeface="Calibri"/>
              </a:rPr>
              <a:t>а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35" dirty="0">
                <a:latin typeface="Calibri"/>
                <a:cs typeface="Calibri"/>
              </a:rPr>
              <a:t>202</a:t>
            </a:r>
            <a:r>
              <a:rPr sz="1400" spc="10" dirty="0">
                <a:latin typeface="Calibri"/>
                <a:cs typeface="Calibri"/>
              </a:rPr>
              <a:t>3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г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155" dirty="0">
                <a:latin typeface="Calibri"/>
                <a:cs typeface="Calibri"/>
              </a:rPr>
              <a:t> </a:t>
            </a:r>
            <a:r>
              <a:rPr sz="1400" spc="25" dirty="0">
                <a:latin typeface="Calibri"/>
                <a:cs typeface="Calibri"/>
              </a:rPr>
              <a:t>№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35" dirty="0">
                <a:latin typeface="Calibri"/>
                <a:cs typeface="Calibri"/>
              </a:rPr>
              <a:t>479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00" spc="-5" dirty="0">
                <a:latin typeface="Calibri"/>
                <a:cs typeface="Calibri"/>
              </a:rPr>
              <a:t>Ф</a:t>
            </a:r>
            <a:r>
              <a:rPr sz="1400" spc="10" dirty="0">
                <a:latin typeface="Calibri"/>
                <a:cs typeface="Calibri"/>
              </a:rPr>
              <a:t>З</a:t>
            </a:r>
            <a:r>
              <a:rPr sz="1400" spc="-170" dirty="0">
                <a:latin typeface="Calibri"/>
                <a:cs typeface="Calibri"/>
              </a:rPr>
              <a:t> </a:t>
            </a:r>
            <a:r>
              <a:rPr sz="1400" spc="30" dirty="0">
                <a:latin typeface="Calibri"/>
                <a:cs typeface="Calibri"/>
              </a:rPr>
              <a:t>«</a:t>
            </a:r>
            <a:r>
              <a:rPr sz="1400" spc="15" dirty="0">
                <a:latin typeface="Calibri"/>
                <a:cs typeface="Calibri"/>
              </a:rPr>
              <a:t>О</a:t>
            </a:r>
            <a:r>
              <a:rPr sz="1400" spc="-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и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з</a:t>
            </a:r>
            <a:r>
              <a:rPr sz="1400" spc="25" dirty="0">
                <a:latin typeface="Calibri"/>
                <a:cs typeface="Calibri"/>
              </a:rPr>
              <a:t>м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й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в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</a:t>
            </a:r>
            <a:r>
              <a:rPr sz="1400" spc="10" dirty="0">
                <a:latin typeface="Calibri"/>
                <a:cs typeface="Calibri"/>
              </a:rPr>
              <a:t>З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spc="25" dirty="0">
                <a:latin typeface="Calibri"/>
                <a:cs typeface="Calibri"/>
              </a:rPr>
              <a:t>«</a:t>
            </a:r>
            <a:r>
              <a:rPr sz="1400" spc="45" dirty="0">
                <a:latin typeface="Calibri"/>
                <a:cs typeface="Calibri"/>
              </a:rPr>
              <a:t>О</a:t>
            </a:r>
            <a:r>
              <a:rPr sz="1400" spc="10" dirty="0">
                <a:latin typeface="Calibri"/>
                <a:cs typeface="Calibri"/>
              </a:rPr>
              <a:t>б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б</a:t>
            </a:r>
            <a:r>
              <a:rPr sz="1400" spc="5" dirty="0">
                <a:latin typeface="Calibri"/>
                <a:cs typeface="Calibri"/>
              </a:rPr>
              <a:t>разо</a:t>
            </a:r>
            <a:r>
              <a:rPr sz="1400" dirty="0">
                <a:latin typeface="Calibri"/>
                <a:cs typeface="Calibri"/>
              </a:rPr>
              <a:t>ва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и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в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Р</a:t>
            </a:r>
            <a:r>
              <a:rPr sz="1400" spc="5" dirty="0">
                <a:latin typeface="Calibri"/>
                <a:cs typeface="Calibri"/>
              </a:rPr>
              <a:t>осс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й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10" dirty="0">
                <a:latin typeface="Calibri"/>
                <a:cs typeface="Calibri"/>
              </a:rPr>
              <a:t>й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40" dirty="0">
                <a:latin typeface="Calibri"/>
                <a:cs typeface="Calibri"/>
              </a:rPr>
              <a:t>д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5" dirty="0">
                <a:latin typeface="Calibri"/>
                <a:cs typeface="Calibri"/>
              </a:rPr>
              <a:t>ра</a:t>
            </a:r>
            <a:r>
              <a:rPr sz="1400" spc="-15" dirty="0">
                <a:latin typeface="Calibri"/>
                <a:cs typeface="Calibri"/>
              </a:rPr>
              <a:t>ц</a:t>
            </a:r>
            <a:r>
              <a:rPr sz="1400" spc="-10" dirty="0">
                <a:latin typeface="Calibri"/>
                <a:cs typeface="Calibri"/>
              </a:rPr>
              <a:t>ии</a:t>
            </a:r>
            <a:r>
              <a:rPr sz="1400" spc="10" dirty="0">
                <a:latin typeface="Calibri"/>
                <a:cs typeface="Calibri"/>
              </a:rPr>
              <a:t>»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462" y="149923"/>
            <a:ext cx="61499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С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spc="2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ВЫ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Б</a:t>
            </a:r>
            <a:r>
              <a:rPr sz="2400" spc="20" dirty="0">
                <a:latin typeface="Calibri"/>
                <a:cs typeface="Calibri"/>
              </a:rPr>
              <a:t>Е</a:t>
            </a:r>
            <a:r>
              <a:rPr sz="2400" spc="-35" dirty="0">
                <a:latin typeface="Calibri"/>
                <a:cs typeface="Calibri"/>
              </a:rPr>
              <a:t>З</a:t>
            </a:r>
            <a:r>
              <a:rPr sz="2400" spc="25" dirty="0">
                <a:latin typeface="Calibri"/>
                <a:cs typeface="Calibri"/>
              </a:rPr>
              <a:t>О</a:t>
            </a:r>
            <a:r>
              <a:rPr sz="2400" spc="-15" dirty="0">
                <a:latin typeface="Calibri"/>
                <a:cs typeface="Calibri"/>
              </a:rPr>
              <a:t>П</a:t>
            </a:r>
            <a:r>
              <a:rPr sz="2400" spc="-35" dirty="0">
                <a:latin typeface="Calibri"/>
                <a:cs typeface="Calibri"/>
              </a:rPr>
              <a:t>А</a:t>
            </a:r>
            <a:r>
              <a:rPr sz="2400" spc="-5" dirty="0">
                <a:latin typeface="Calibri"/>
                <a:cs typeface="Calibri"/>
              </a:rPr>
              <a:t>С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spc="2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С</a:t>
            </a:r>
            <a:r>
              <a:rPr sz="2400" spc="1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ЗА</a:t>
            </a:r>
            <a:r>
              <a:rPr sz="2400" spc="20" dirty="0">
                <a:latin typeface="Calibri"/>
                <a:cs typeface="Calibri"/>
              </a:rPr>
              <a:t>Щ</a:t>
            </a:r>
            <a:r>
              <a:rPr sz="2400" spc="5" dirty="0">
                <a:latin typeface="Calibri"/>
                <a:cs typeface="Calibri"/>
              </a:rPr>
              <a:t>ИТ</a:t>
            </a:r>
            <a:r>
              <a:rPr sz="2400" dirty="0">
                <a:latin typeface="Calibri"/>
                <a:cs typeface="Calibri"/>
              </a:rPr>
              <a:t>Ы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</a:t>
            </a:r>
            <a:r>
              <a:rPr sz="2400" spc="20" dirty="0">
                <a:latin typeface="Calibri"/>
                <a:cs typeface="Calibri"/>
              </a:rPr>
              <a:t>О</a:t>
            </a:r>
            <a:r>
              <a:rPr sz="2400" spc="30" dirty="0">
                <a:latin typeface="Calibri"/>
                <a:cs typeface="Calibri"/>
              </a:rPr>
              <a:t>Д</a:t>
            </a:r>
            <a:r>
              <a:rPr sz="2400" spc="5" dirty="0">
                <a:latin typeface="Calibri"/>
                <a:cs typeface="Calibri"/>
              </a:rPr>
              <a:t>И</a:t>
            </a:r>
            <a:r>
              <a:rPr sz="2400" spc="-2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7094" y="784923"/>
            <a:ext cx="4171950" cy="1000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25" dirty="0">
                <a:latin typeface="Calibri"/>
                <a:cs typeface="Calibri"/>
              </a:rPr>
              <a:t>ФРП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15" dirty="0">
                <a:latin typeface="Calibri"/>
                <a:cs typeface="Calibri"/>
              </a:rPr>
              <a:t>О</a:t>
            </a:r>
            <a:r>
              <a:rPr sz="1550" spc="-10" dirty="0">
                <a:latin typeface="Calibri"/>
                <a:cs typeface="Calibri"/>
              </a:rPr>
              <a:t>С</a:t>
            </a:r>
            <a:r>
              <a:rPr sz="1550" spc="5" dirty="0">
                <a:latin typeface="Calibri"/>
                <a:cs typeface="Calibri"/>
              </a:rPr>
              <a:t>Н</a:t>
            </a:r>
            <a:r>
              <a:rPr sz="1550" spc="15" dirty="0">
                <a:latin typeface="Calibri"/>
                <a:cs typeface="Calibri"/>
              </a:rPr>
              <a:t>О</a:t>
            </a:r>
            <a:r>
              <a:rPr sz="1550" spc="-20" dirty="0">
                <a:latin typeface="Calibri"/>
                <a:cs typeface="Calibri"/>
              </a:rPr>
              <a:t>В</a:t>
            </a:r>
            <a:r>
              <a:rPr sz="1550" spc="20" dirty="0">
                <a:latin typeface="Calibri"/>
                <a:cs typeface="Calibri"/>
              </a:rPr>
              <a:t>Ы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-15" dirty="0">
                <a:latin typeface="Calibri"/>
                <a:cs typeface="Calibri"/>
              </a:rPr>
              <a:t>БЕ</a:t>
            </a:r>
            <a:r>
              <a:rPr sz="1550" spc="10" dirty="0">
                <a:latin typeface="Calibri"/>
                <a:cs typeface="Calibri"/>
              </a:rPr>
              <a:t>З</a:t>
            </a:r>
            <a:r>
              <a:rPr sz="1550" spc="20" dirty="0">
                <a:latin typeface="Calibri"/>
                <a:cs typeface="Calibri"/>
              </a:rPr>
              <a:t>О</a:t>
            </a:r>
            <a:r>
              <a:rPr sz="1550" spc="5" dirty="0">
                <a:latin typeface="Calibri"/>
                <a:cs typeface="Calibri"/>
              </a:rPr>
              <a:t>П</a:t>
            </a:r>
            <a:r>
              <a:rPr sz="1550" spc="-75" dirty="0">
                <a:latin typeface="Calibri"/>
                <a:cs typeface="Calibri"/>
              </a:rPr>
              <a:t>А</a:t>
            </a:r>
            <a:r>
              <a:rPr sz="1550" spc="-10" dirty="0">
                <a:latin typeface="Calibri"/>
                <a:cs typeface="Calibri"/>
              </a:rPr>
              <a:t>С</a:t>
            </a:r>
            <a:r>
              <a:rPr sz="1550" spc="5" dirty="0">
                <a:latin typeface="Calibri"/>
                <a:cs typeface="Calibri"/>
              </a:rPr>
              <a:t>Н</a:t>
            </a:r>
            <a:r>
              <a:rPr sz="1550" spc="15" dirty="0">
                <a:latin typeface="Calibri"/>
                <a:cs typeface="Calibri"/>
              </a:rPr>
              <a:t>О</a:t>
            </a:r>
            <a:r>
              <a:rPr sz="1550" spc="-10" dirty="0">
                <a:latin typeface="Calibri"/>
                <a:cs typeface="Calibri"/>
              </a:rPr>
              <a:t>СТ</a:t>
            </a:r>
            <a:r>
              <a:rPr sz="1550" spc="15" dirty="0">
                <a:latin typeface="Calibri"/>
                <a:cs typeface="Calibri"/>
              </a:rPr>
              <a:t>И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13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И</a:t>
            </a:r>
            <a:r>
              <a:rPr sz="1550" spc="-8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З</a:t>
            </a:r>
            <a:r>
              <a:rPr sz="1550" dirty="0">
                <a:latin typeface="Calibri"/>
                <a:cs typeface="Calibri"/>
              </a:rPr>
              <a:t>А</a:t>
            </a:r>
            <a:r>
              <a:rPr sz="1550" spc="35" dirty="0">
                <a:latin typeface="Calibri"/>
                <a:cs typeface="Calibri"/>
              </a:rPr>
              <a:t>Щ</a:t>
            </a:r>
            <a:r>
              <a:rPr sz="1550" spc="50" dirty="0">
                <a:latin typeface="Calibri"/>
                <a:cs typeface="Calibri"/>
              </a:rPr>
              <a:t>И</a:t>
            </a:r>
            <a:r>
              <a:rPr sz="1550" spc="-10" dirty="0">
                <a:latin typeface="Calibri"/>
                <a:cs typeface="Calibri"/>
              </a:rPr>
              <a:t>Т</a:t>
            </a:r>
            <a:r>
              <a:rPr sz="1550" spc="20" dirty="0">
                <a:latin typeface="Calibri"/>
                <a:cs typeface="Calibri"/>
              </a:rPr>
              <a:t>Ы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Р</a:t>
            </a:r>
            <a:r>
              <a:rPr sz="1550" spc="-55" dirty="0">
                <a:latin typeface="Calibri"/>
                <a:cs typeface="Calibri"/>
              </a:rPr>
              <a:t>О</a:t>
            </a:r>
            <a:r>
              <a:rPr sz="1550" spc="45" dirty="0">
                <a:latin typeface="Calibri"/>
                <a:cs typeface="Calibri"/>
              </a:rPr>
              <a:t>Д</a:t>
            </a:r>
            <a:r>
              <a:rPr sz="1550" spc="50" dirty="0">
                <a:latin typeface="Calibri"/>
                <a:cs typeface="Calibri"/>
              </a:rPr>
              <a:t>И</a:t>
            </a:r>
            <a:r>
              <a:rPr sz="1550" spc="5" dirty="0">
                <a:latin typeface="Calibri"/>
                <a:cs typeface="Calibri"/>
              </a:rPr>
              <a:t>Н</a:t>
            </a:r>
            <a:r>
              <a:rPr sz="1550" spc="20" dirty="0">
                <a:latin typeface="Calibri"/>
                <a:cs typeface="Calibri"/>
              </a:rPr>
              <a:t>Ы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ts val="1950"/>
              </a:lnSpc>
              <a:spcBef>
                <a:spcPts val="5"/>
              </a:spcBef>
            </a:pPr>
            <a:r>
              <a:rPr sz="1550" spc="-25" dirty="0">
                <a:latin typeface="Calibri"/>
                <a:cs typeface="Calibri"/>
              </a:rPr>
              <a:t>(</a:t>
            </a:r>
            <a:r>
              <a:rPr sz="1550" spc="25" dirty="0">
                <a:latin typeface="Calibri"/>
                <a:cs typeface="Calibri"/>
              </a:rPr>
              <a:t>дл</a:t>
            </a:r>
            <a:r>
              <a:rPr sz="1550" spc="10" dirty="0">
                <a:latin typeface="Calibri"/>
                <a:cs typeface="Calibri"/>
              </a:rPr>
              <a:t>я</a:t>
            </a:r>
            <a:r>
              <a:rPr sz="1550" spc="-120" dirty="0">
                <a:latin typeface="Calibri"/>
                <a:cs typeface="Calibri"/>
              </a:rPr>
              <a:t> </a:t>
            </a:r>
            <a:r>
              <a:rPr sz="1550" b="1" spc="35" dirty="0">
                <a:latin typeface="Calibri"/>
                <a:cs typeface="Calibri"/>
              </a:rPr>
              <a:t>8</a:t>
            </a:r>
            <a:r>
              <a:rPr sz="1550" b="1" spc="-30" dirty="0">
                <a:latin typeface="Calibri"/>
                <a:cs typeface="Calibri"/>
              </a:rPr>
              <a:t>–</a:t>
            </a:r>
            <a:r>
              <a:rPr sz="1550" b="1" spc="10" dirty="0">
                <a:latin typeface="Calibri"/>
                <a:cs typeface="Calibri"/>
              </a:rPr>
              <a:t>9</a:t>
            </a:r>
            <a:r>
              <a:rPr sz="1550" b="1" spc="50" dirty="0">
                <a:latin typeface="Calibri"/>
                <a:cs typeface="Calibri"/>
              </a:rPr>
              <a:t> </a:t>
            </a:r>
            <a:r>
              <a:rPr sz="1550" b="1" spc="-25" dirty="0">
                <a:latin typeface="Calibri"/>
                <a:cs typeface="Calibri"/>
              </a:rPr>
              <a:t>к</a:t>
            </a:r>
            <a:r>
              <a:rPr sz="1550" b="1" spc="5" dirty="0">
                <a:latin typeface="Calibri"/>
                <a:cs typeface="Calibri"/>
              </a:rPr>
              <a:t>л</a:t>
            </a:r>
            <a:r>
              <a:rPr sz="1550" b="1" spc="-20" dirty="0">
                <a:latin typeface="Calibri"/>
                <a:cs typeface="Calibri"/>
              </a:rPr>
              <a:t>а</a:t>
            </a:r>
            <a:r>
              <a:rPr sz="1550" b="1" spc="20" dirty="0">
                <a:latin typeface="Calibri"/>
                <a:cs typeface="Calibri"/>
              </a:rPr>
              <a:t>сс</a:t>
            </a:r>
            <a:r>
              <a:rPr sz="1550" b="1" spc="-15" dirty="0">
                <a:latin typeface="Calibri"/>
                <a:cs typeface="Calibri"/>
              </a:rPr>
              <a:t>о</a:t>
            </a:r>
            <a:r>
              <a:rPr sz="1550" b="1" spc="10" dirty="0">
                <a:latin typeface="Calibri"/>
                <a:cs typeface="Calibri"/>
              </a:rPr>
              <a:t>в</a:t>
            </a:r>
            <a:r>
              <a:rPr sz="1550" b="1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-10" dirty="0">
                <a:latin typeface="Calibri"/>
                <a:cs typeface="Calibri"/>
              </a:rPr>
              <a:t>б</a:t>
            </a:r>
            <a:r>
              <a:rPr sz="1550" spc="5" dirty="0">
                <a:latin typeface="Calibri"/>
                <a:cs typeface="Calibri"/>
              </a:rPr>
              <a:t>р</a:t>
            </a:r>
            <a:r>
              <a:rPr sz="1550" spc="-5" dirty="0">
                <a:latin typeface="Calibri"/>
                <a:cs typeface="Calibri"/>
              </a:rPr>
              <a:t>а</a:t>
            </a:r>
            <a:r>
              <a:rPr sz="1550" spc="15" dirty="0">
                <a:latin typeface="Calibri"/>
                <a:cs typeface="Calibri"/>
              </a:rPr>
              <a:t>з</a:t>
            </a:r>
            <a:r>
              <a:rPr sz="1550" dirty="0">
                <a:latin typeface="Calibri"/>
                <a:cs typeface="Calibri"/>
              </a:rPr>
              <a:t>ова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25" dirty="0">
                <a:latin typeface="Calibri"/>
                <a:cs typeface="Calibri"/>
              </a:rPr>
              <a:t>л</a:t>
            </a:r>
            <a:r>
              <a:rPr sz="1550" spc="15" dirty="0">
                <a:latin typeface="Calibri"/>
                <a:cs typeface="Calibri"/>
              </a:rPr>
              <a:t>ь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15" dirty="0">
                <a:latin typeface="Calibri"/>
                <a:cs typeface="Calibri"/>
              </a:rPr>
              <a:t>ых 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5" dirty="0">
                <a:latin typeface="Calibri"/>
                <a:cs typeface="Calibri"/>
              </a:rPr>
              <a:t>р</a:t>
            </a:r>
            <a:r>
              <a:rPr sz="1550" spc="-20" dirty="0">
                <a:latin typeface="Calibri"/>
                <a:cs typeface="Calibri"/>
              </a:rPr>
              <a:t>г</a:t>
            </a:r>
            <a:r>
              <a:rPr sz="1550" dirty="0">
                <a:latin typeface="Calibri"/>
                <a:cs typeface="Calibri"/>
              </a:rPr>
              <a:t>а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-20" dirty="0">
                <a:latin typeface="Calibri"/>
                <a:cs typeface="Calibri"/>
              </a:rPr>
              <a:t>и</a:t>
            </a:r>
            <a:r>
              <a:rPr sz="1550" spc="15" dirty="0">
                <a:latin typeface="Calibri"/>
                <a:cs typeface="Calibri"/>
              </a:rPr>
              <a:t>з</a:t>
            </a:r>
            <a:r>
              <a:rPr sz="1550" dirty="0">
                <a:latin typeface="Calibri"/>
                <a:cs typeface="Calibri"/>
              </a:rPr>
              <a:t>а</a:t>
            </a:r>
            <a:r>
              <a:rPr sz="1550" spc="-20" dirty="0">
                <a:latin typeface="Calibri"/>
                <a:cs typeface="Calibri"/>
              </a:rPr>
              <a:t>ций</a:t>
            </a:r>
            <a:r>
              <a:rPr sz="1550" spc="5" dirty="0">
                <a:latin typeface="Calibri"/>
                <a:cs typeface="Calibri"/>
              </a:rPr>
              <a:t>)  </a:t>
            </a:r>
            <a:r>
              <a:rPr sz="1550" spc="10" dirty="0">
                <a:latin typeface="Calibri"/>
                <a:cs typeface="Calibri"/>
              </a:rPr>
              <a:t>1</a:t>
            </a:r>
            <a:r>
              <a:rPr sz="1550" spc="26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час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неделю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2216" y="750506"/>
            <a:ext cx="4381500" cy="1238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25" dirty="0">
                <a:latin typeface="Calibri"/>
                <a:cs typeface="Calibri"/>
              </a:rPr>
              <a:t>ФРП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10" dirty="0">
                <a:latin typeface="Calibri"/>
                <a:cs typeface="Calibri"/>
              </a:rPr>
              <a:t>ОСНОВЫ</a:t>
            </a:r>
            <a:r>
              <a:rPr sz="1550" dirty="0">
                <a:latin typeface="Calibri"/>
                <a:cs typeface="Calibri"/>
              </a:rPr>
              <a:t> БЕЗОПАСНОСТИ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И</a:t>
            </a:r>
            <a:r>
              <a:rPr sz="1550" spc="-2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ЗАЩИТЫ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РОДИНЫ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550" spc="-25" dirty="0">
                <a:latin typeface="Calibri"/>
                <a:cs typeface="Calibri"/>
              </a:rPr>
              <a:t>(</a:t>
            </a:r>
            <a:r>
              <a:rPr sz="1550" spc="-5" dirty="0">
                <a:latin typeface="Calibri"/>
                <a:cs typeface="Calibri"/>
              </a:rPr>
              <a:t>б</a:t>
            </a:r>
            <a:r>
              <a:rPr sz="1550" spc="10" dirty="0">
                <a:latin typeface="Calibri"/>
                <a:cs typeface="Calibri"/>
              </a:rPr>
              <a:t>аз</a:t>
            </a:r>
            <a:r>
              <a:rPr sz="1550" spc="5" dirty="0">
                <a:latin typeface="Calibri"/>
                <a:cs typeface="Calibri"/>
              </a:rPr>
              <a:t>о</a:t>
            </a:r>
            <a:r>
              <a:rPr sz="1550" spc="-10" dirty="0">
                <a:latin typeface="Calibri"/>
                <a:cs typeface="Calibri"/>
              </a:rPr>
              <a:t>в</a:t>
            </a:r>
            <a:r>
              <a:rPr sz="1550" spc="15" dirty="0">
                <a:latin typeface="Calibri"/>
                <a:cs typeface="Calibri"/>
              </a:rPr>
              <a:t>ый</a:t>
            </a:r>
            <a:r>
              <a:rPr sz="1550" spc="-85" dirty="0">
                <a:latin typeface="Calibri"/>
                <a:cs typeface="Calibri"/>
              </a:rPr>
              <a:t> </a:t>
            </a:r>
            <a:r>
              <a:rPr sz="1550" spc="45" dirty="0">
                <a:latin typeface="Calibri"/>
                <a:cs typeface="Calibri"/>
              </a:rPr>
              <a:t>у</a:t>
            </a:r>
            <a:r>
              <a:rPr sz="1550" spc="5" dirty="0">
                <a:latin typeface="Calibri"/>
                <a:cs typeface="Calibri"/>
              </a:rPr>
              <a:t>р</a:t>
            </a:r>
            <a:r>
              <a:rPr sz="1550" dirty="0">
                <a:latin typeface="Calibri"/>
                <a:cs typeface="Calibri"/>
              </a:rPr>
              <a:t>ов</a:t>
            </a:r>
            <a:r>
              <a:rPr sz="1550" spc="-25" dirty="0">
                <a:latin typeface="Calibri"/>
                <a:cs typeface="Calibri"/>
              </a:rPr>
              <a:t>е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15" dirty="0">
                <a:latin typeface="Calibri"/>
                <a:cs typeface="Calibri"/>
              </a:rPr>
              <a:t>ь</a:t>
            </a:r>
            <a:r>
              <a:rPr sz="1550" spc="5" dirty="0">
                <a:latin typeface="Calibri"/>
                <a:cs typeface="Calibri"/>
              </a:rPr>
              <a:t>)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75"/>
              </a:spcBef>
            </a:pPr>
            <a:r>
              <a:rPr sz="1550" spc="-25" dirty="0">
                <a:latin typeface="Calibri"/>
                <a:cs typeface="Calibri"/>
              </a:rPr>
              <a:t>(</a:t>
            </a:r>
            <a:r>
              <a:rPr sz="1550" spc="30" dirty="0">
                <a:latin typeface="Calibri"/>
                <a:cs typeface="Calibri"/>
              </a:rPr>
              <a:t>дл</a:t>
            </a:r>
            <a:r>
              <a:rPr sz="1550" spc="10" dirty="0">
                <a:latin typeface="Calibri"/>
                <a:cs typeface="Calibri"/>
              </a:rPr>
              <a:t>я</a:t>
            </a:r>
            <a:r>
              <a:rPr sz="1550" spc="-130" dirty="0">
                <a:latin typeface="Calibri"/>
                <a:cs typeface="Calibri"/>
              </a:rPr>
              <a:t> </a:t>
            </a:r>
            <a:r>
              <a:rPr sz="1550" b="1" spc="35" dirty="0">
                <a:latin typeface="Calibri"/>
                <a:cs typeface="Calibri"/>
              </a:rPr>
              <a:t>10</a:t>
            </a:r>
            <a:r>
              <a:rPr sz="1550" b="1" spc="-30" dirty="0">
                <a:latin typeface="Calibri"/>
                <a:cs typeface="Calibri"/>
              </a:rPr>
              <a:t>–</a:t>
            </a:r>
            <a:r>
              <a:rPr sz="1550" b="1" spc="35" dirty="0">
                <a:latin typeface="Calibri"/>
                <a:cs typeface="Calibri"/>
              </a:rPr>
              <a:t>1</a:t>
            </a:r>
            <a:r>
              <a:rPr sz="1550" b="1" spc="10" dirty="0">
                <a:latin typeface="Calibri"/>
                <a:cs typeface="Calibri"/>
              </a:rPr>
              <a:t>1</a:t>
            </a:r>
            <a:r>
              <a:rPr sz="1550" b="1" spc="45" dirty="0">
                <a:latin typeface="Calibri"/>
                <a:cs typeface="Calibri"/>
              </a:rPr>
              <a:t> </a:t>
            </a:r>
            <a:r>
              <a:rPr sz="1550" b="1" spc="-20" dirty="0">
                <a:latin typeface="Calibri"/>
                <a:cs typeface="Calibri"/>
              </a:rPr>
              <a:t>к</a:t>
            </a:r>
            <a:r>
              <a:rPr sz="1550" b="1" spc="10" dirty="0">
                <a:latin typeface="Calibri"/>
                <a:cs typeface="Calibri"/>
              </a:rPr>
              <a:t>л</a:t>
            </a:r>
            <a:r>
              <a:rPr sz="1550" b="1" spc="-20" dirty="0">
                <a:latin typeface="Calibri"/>
                <a:cs typeface="Calibri"/>
              </a:rPr>
              <a:t>а</a:t>
            </a:r>
            <a:r>
              <a:rPr sz="1550" b="1" spc="25" dirty="0">
                <a:latin typeface="Calibri"/>
                <a:cs typeface="Calibri"/>
              </a:rPr>
              <a:t>сс</a:t>
            </a:r>
            <a:r>
              <a:rPr sz="1550" b="1" spc="-10" dirty="0">
                <a:latin typeface="Calibri"/>
                <a:cs typeface="Calibri"/>
              </a:rPr>
              <a:t>о</a:t>
            </a:r>
            <a:r>
              <a:rPr sz="1550" b="1" spc="10" dirty="0">
                <a:latin typeface="Calibri"/>
                <a:cs typeface="Calibri"/>
              </a:rPr>
              <a:t>в</a:t>
            </a:r>
            <a:r>
              <a:rPr sz="1550" b="1" spc="6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о</a:t>
            </a:r>
            <a:r>
              <a:rPr sz="1550" spc="-10" dirty="0">
                <a:latin typeface="Calibri"/>
                <a:cs typeface="Calibri"/>
              </a:rPr>
              <a:t>б</a:t>
            </a:r>
            <a:r>
              <a:rPr sz="1550" spc="5" dirty="0">
                <a:latin typeface="Calibri"/>
                <a:cs typeface="Calibri"/>
              </a:rPr>
              <a:t>ра</a:t>
            </a:r>
            <a:r>
              <a:rPr sz="1550" spc="10" dirty="0">
                <a:latin typeface="Calibri"/>
                <a:cs typeface="Calibri"/>
              </a:rPr>
              <a:t>з</a:t>
            </a:r>
            <a:r>
              <a:rPr sz="1550" spc="5" dirty="0">
                <a:latin typeface="Calibri"/>
                <a:cs typeface="Calibri"/>
              </a:rPr>
              <a:t>о</a:t>
            </a:r>
            <a:r>
              <a:rPr sz="1550" dirty="0">
                <a:latin typeface="Calibri"/>
                <a:cs typeface="Calibri"/>
              </a:rPr>
              <a:t>в</a:t>
            </a:r>
            <a:r>
              <a:rPr sz="1550" spc="10" dirty="0">
                <a:latin typeface="Calibri"/>
                <a:cs typeface="Calibri"/>
              </a:rPr>
              <a:t>а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-25" dirty="0">
                <a:latin typeface="Calibri"/>
                <a:cs typeface="Calibri"/>
              </a:rPr>
              <a:t>е</a:t>
            </a:r>
            <a:r>
              <a:rPr sz="1550" spc="30" dirty="0">
                <a:latin typeface="Calibri"/>
                <a:cs typeface="Calibri"/>
              </a:rPr>
              <a:t>л</a:t>
            </a:r>
            <a:r>
              <a:rPr sz="1550" spc="15" dirty="0">
                <a:latin typeface="Calibri"/>
                <a:cs typeface="Calibri"/>
              </a:rPr>
              <a:t>ь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15" dirty="0">
                <a:latin typeface="Calibri"/>
                <a:cs typeface="Calibri"/>
              </a:rPr>
              <a:t>ых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ор</a:t>
            </a:r>
            <a:r>
              <a:rPr sz="1550" spc="-20" dirty="0">
                <a:latin typeface="Calibri"/>
                <a:cs typeface="Calibri"/>
              </a:rPr>
              <a:t>г</a:t>
            </a:r>
            <a:r>
              <a:rPr sz="1550" spc="10" dirty="0">
                <a:latin typeface="Calibri"/>
                <a:cs typeface="Calibri"/>
              </a:rPr>
              <a:t>а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-15" dirty="0">
                <a:latin typeface="Calibri"/>
                <a:cs typeface="Calibri"/>
              </a:rPr>
              <a:t>и</a:t>
            </a:r>
            <a:r>
              <a:rPr sz="1550" spc="15" dirty="0">
                <a:latin typeface="Calibri"/>
                <a:cs typeface="Calibri"/>
              </a:rPr>
              <a:t>з</a:t>
            </a:r>
            <a:r>
              <a:rPr sz="1550" spc="10" dirty="0">
                <a:latin typeface="Calibri"/>
                <a:cs typeface="Calibri"/>
              </a:rPr>
              <a:t>а</a:t>
            </a:r>
            <a:r>
              <a:rPr sz="1550" spc="-20" dirty="0">
                <a:latin typeface="Calibri"/>
                <a:cs typeface="Calibri"/>
              </a:rPr>
              <a:t>ц</a:t>
            </a:r>
            <a:r>
              <a:rPr sz="1550" spc="-15" dirty="0">
                <a:latin typeface="Calibri"/>
                <a:cs typeface="Calibri"/>
              </a:rPr>
              <a:t>ий</a:t>
            </a:r>
            <a:r>
              <a:rPr sz="1550" spc="5" dirty="0">
                <a:latin typeface="Calibri"/>
                <a:cs typeface="Calibri"/>
              </a:rPr>
              <a:t>)  </a:t>
            </a:r>
            <a:r>
              <a:rPr sz="1550" spc="10" dirty="0">
                <a:latin typeface="Calibri"/>
                <a:cs typeface="Calibri"/>
              </a:rPr>
              <a:t>1</a:t>
            </a:r>
            <a:r>
              <a:rPr sz="1550" spc="27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час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неделю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175" y="2070417"/>
            <a:ext cx="512635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5" dirty="0">
                <a:solidFill>
                  <a:srgbClr val="C00000"/>
                </a:solidFill>
                <a:latin typeface="Calibri"/>
                <a:cs typeface="Calibri"/>
              </a:rPr>
              <a:t>Модуль</a:t>
            </a:r>
            <a:r>
              <a:rPr sz="1550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25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55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20" dirty="0">
                <a:solidFill>
                  <a:srgbClr val="C00000"/>
                </a:solidFill>
                <a:latin typeface="Calibri"/>
                <a:cs typeface="Calibri"/>
              </a:rPr>
              <a:t>1.</a:t>
            </a:r>
            <a:r>
              <a:rPr sz="155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«Безопасное</a:t>
            </a:r>
            <a:r>
              <a:rPr sz="1550" spc="2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55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устойчивое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 развитие</a:t>
            </a:r>
            <a:r>
              <a:rPr sz="155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личности,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7175" y="2315273"/>
            <a:ext cx="203517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550" spc="-10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1550" spc="40" dirty="0">
                <a:solidFill>
                  <a:srgbClr val="C00000"/>
                </a:solidFill>
                <a:latin typeface="Calibri"/>
                <a:cs typeface="Calibri"/>
              </a:rPr>
              <a:t>щ</a:t>
            </a:r>
            <a:r>
              <a:rPr sz="1550" spc="-3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550" spc="1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55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-15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550" spc="1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550" spc="-30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550" spc="3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550" spc="1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550" spc="-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550" spc="10" dirty="0">
                <a:solidFill>
                  <a:srgbClr val="C00000"/>
                </a:solidFill>
                <a:latin typeface="Calibri"/>
                <a:cs typeface="Calibri"/>
              </a:rPr>
              <a:t>»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7175" y="2803842"/>
            <a:ext cx="5560695" cy="3432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5" dirty="0">
                <a:solidFill>
                  <a:srgbClr val="C00000"/>
                </a:solidFill>
                <a:latin typeface="Calibri"/>
                <a:cs typeface="Calibri"/>
              </a:rPr>
              <a:t>Модуль</a:t>
            </a:r>
            <a:r>
              <a:rPr sz="1550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25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55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20" dirty="0">
                <a:solidFill>
                  <a:srgbClr val="C00000"/>
                </a:solidFill>
                <a:latin typeface="Calibri"/>
                <a:cs typeface="Calibri"/>
              </a:rPr>
              <a:t>2.</a:t>
            </a:r>
            <a:r>
              <a:rPr sz="155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C00000"/>
                </a:solidFill>
                <a:latin typeface="Calibri"/>
                <a:cs typeface="Calibri"/>
              </a:rPr>
              <a:t>«Военная</a:t>
            </a:r>
            <a:r>
              <a:rPr sz="1550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подготовка.</a:t>
            </a:r>
            <a:r>
              <a:rPr sz="155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Основы</a:t>
            </a:r>
            <a:r>
              <a:rPr sz="155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военных</a:t>
            </a:r>
            <a:r>
              <a:rPr sz="1550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C00000"/>
                </a:solidFill>
                <a:latin typeface="Calibri"/>
                <a:cs typeface="Calibri"/>
              </a:rPr>
              <a:t>знаний»</a:t>
            </a:r>
            <a:endParaRPr sz="1550">
              <a:latin typeface="Calibri"/>
              <a:cs typeface="Calibri"/>
            </a:endParaRPr>
          </a:p>
          <a:p>
            <a:pPr marR="82550" algn="r">
              <a:lnSpc>
                <a:spcPct val="100000"/>
              </a:lnSpc>
              <a:spcBef>
                <a:spcPts val="70"/>
              </a:spcBef>
            </a:pPr>
            <a:r>
              <a:rPr sz="1200" i="1" spc="-5" dirty="0">
                <a:latin typeface="Calibri"/>
                <a:cs typeface="Calibri"/>
              </a:rPr>
              <a:t>Н</a:t>
            </a:r>
            <a:r>
              <a:rPr sz="1200" i="1" spc="-20" dirty="0">
                <a:latin typeface="Calibri"/>
                <a:cs typeface="Calibri"/>
              </a:rPr>
              <a:t>о</a:t>
            </a:r>
            <a:r>
              <a:rPr sz="1200" i="1" spc="25" dirty="0">
                <a:latin typeface="Calibri"/>
                <a:cs typeface="Calibri"/>
              </a:rPr>
              <a:t>в</a:t>
            </a:r>
            <a:r>
              <a:rPr sz="1200" i="1" spc="20" dirty="0">
                <a:latin typeface="Calibri"/>
                <a:cs typeface="Calibri"/>
              </a:rPr>
              <a:t>ы</a:t>
            </a:r>
            <a:r>
              <a:rPr sz="1200" i="1" dirty="0">
                <a:latin typeface="Calibri"/>
                <a:cs typeface="Calibri"/>
              </a:rPr>
              <a:t>й</a:t>
            </a:r>
            <a:r>
              <a:rPr sz="1200" i="1" spc="-65" dirty="0">
                <a:latin typeface="Calibri"/>
                <a:cs typeface="Calibri"/>
              </a:rPr>
              <a:t> </a:t>
            </a:r>
            <a:r>
              <a:rPr sz="1200" i="1" spc="10" dirty="0">
                <a:latin typeface="Calibri"/>
                <a:cs typeface="Calibri"/>
              </a:rPr>
              <a:t>м</a:t>
            </a:r>
            <a:r>
              <a:rPr sz="1200" i="1" spc="-15" dirty="0">
                <a:latin typeface="Calibri"/>
                <a:cs typeface="Calibri"/>
              </a:rPr>
              <a:t>о</a:t>
            </a:r>
            <a:r>
              <a:rPr sz="1200" i="1" spc="-35" dirty="0">
                <a:latin typeface="Calibri"/>
                <a:cs typeface="Calibri"/>
              </a:rPr>
              <a:t>д</a:t>
            </a:r>
            <a:r>
              <a:rPr sz="1200" i="1" spc="-15" dirty="0">
                <a:latin typeface="Calibri"/>
                <a:cs typeface="Calibri"/>
              </a:rPr>
              <a:t>ул</a:t>
            </a:r>
            <a:r>
              <a:rPr sz="1200" i="1" dirty="0">
                <a:latin typeface="Calibri"/>
                <a:cs typeface="Calibri"/>
              </a:rPr>
              <a:t>ь</a:t>
            </a:r>
            <a:endParaRPr sz="1200">
              <a:latin typeface="Calibri"/>
              <a:cs typeface="Calibri"/>
            </a:endParaRPr>
          </a:p>
          <a:p>
            <a:pPr marL="12700" marR="477520">
              <a:lnSpc>
                <a:spcPct val="104900"/>
              </a:lnSpc>
              <a:spcBef>
                <a:spcPts val="295"/>
              </a:spcBef>
            </a:pPr>
            <a:r>
              <a:rPr sz="1550" spc="-5" dirty="0">
                <a:latin typeface="Calibri"/>
                <a:cs typeface="Calibri"/>
              </a:rPr>
              <a:t>Модуль</a:t>
            </a:r>
            <a:r>
              <a:rPr sz="1550" spc="-10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№</a:t>
            </a:r>
            <a:r>
              <a:rPr sz="1550" spc="-8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3.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«Культура</a:t>
            </a:r>
            <a:r>
              <a:rPr sz="1550" spc="-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безопасности</a:t>
            </a:r>
            <a:r>
              <a:rPr sz="1550" spc="1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жизнедеятельности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в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современном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обществе»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550" spc="20" dirty="0">
                <a:latin typeface="Calibri"/>
                <a:cs typeface="Calibri"/>
              </a:rPr>
              <a:t>М</a:t>
            </a:r>
            <a:r>
              <a:rPr sz="1550" spc="-75" dirty="0">
                <a:latin typeface="Calibri"/>
                <a:cs typeface="Calibri"/>
              </a:rPr>
              <a:t>о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30" dirty="0">
                <a:latin typeface="Calibri"/>
                <a:cs typeface="Calibri"/>
              </a:rPr>
              <a:t>у</a:t>
            </a:r>
            <a:r>
              <a:rPr sz="1550" spc="25" dirty="0">
                <a:latin typeface="Calibri"/>
                <a:cs typeface="Calibri"/>
              </a:rPr>
              <a:t>л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spc="-11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№</a:t>
            </a:r>
            <a:r>
              <a:rPr sz="1550" spc="-95" dirty="0">
                <a:latin typeface="Calibri"/>
                <a:cs typeface="Calibri"/>
              </a:rPr>
              <a:t> </a:t>
            </a:r>
            <a:r>
              <a:rPr sz="1550" spc="35" dirty="0">
                <a:latin typeface="Calibri"/>
                <a:cs typeface="Calibri"/>
              </a:rPr>
              <a:t>4</a:t>
            </a:r>
            <a:r>
              <a:rPr sz="1550" spc="5" dirty="0">
                <a:latin typeface="Calibri"/>
                <a:cs typeface="Calibri"/>
              </a:rPr>
              <a:t>.</a:t>
            </a:r>
            <a:r>
              <a:rPr sz="1550" spc="-75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«</a:t>
            </a:r>
            <a:r>
              <a:rPr sz="1550" spc="-15" dirty="0">
                <a:latin typeface="Calibri"/>
                <a:cs typeface="Calibri"/>
              </a:rPr>
              <a:t>Б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15" dirty="0">
                <a:latin typeface="Calibri"/>
                <a:cs typeface="Calibri"/>
              </a:rPr>
              <a:t>з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0" dirty="0">
                <a:latin typeface="Calibri"/>
                <a:cs typeface="Calibri"/>
              </a:rPr>
              <a:t>пас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15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б</a:t>
            </a:r>
            <a:r>
              <a:rPr sz="1550" spc="15" dirty="0">
                <a:latin typeface="Calibri"/>
                <a:cs typeface="Calibri"/>
              </a:rPr>
              <a:t>ы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40" dirty="0">
                <a:latin typeface="Calibri"/>
                <a:cs typeface="Calibri"/>
              </a:rPr>
              <a:t>у</a:t>
            </a:r>
            <a:r>
              <a:rPr sz="1550" spc="10" dirty="0">
                <a:latin typeface="Calibri"/>
                <a:cs typeface="Calibri"/>
              </a:rPr>
              <a:t>»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20" dirty="0">
                <a:latin typeface="Calibri"/>
                <a:cs typeface="Calibri"/>
              </a:rPr>
              <a:t>М</a:t>
            </a:r>
            <a:r>
              <a:rPr sz="1550" spc="-75" dirty="0">
                <a:latin typeface="Calibri"/>
                <a:cs typeface="Calibri"/>
              </a:rPr>
              <a:t>о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30" dirty="0">
                <a:latin typeface="Calibri"/>
                <a:cs typeface="Calibri"/>
              </a:rPr>
              <a:t>у</a:t>
            </a:r>
            <a:r>
              <a:rPr sz="1550" spc="25" dirty="0">
                <a:latin typeface="Calibri"/>
                <a:cs typeface="Calibri"/>
              </a:rPr>
              <a:t>л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spc="-11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№</a:t>
            </a:r>
            <a:r>
              <a:rPr sz="1550" spc="-95" dirty="0">
                <a:latin typeface="Calibri"/>
                <a:cs typeface="Calibri"/>
              </a:rPr>
              <a:t> </a:t>
            </a:r>
            <a:r>
              <a:rPr sz="1550" spc="35" dirty="0">
                <a:latin typeface="Calibri"/>
                <a:cs typeface="Calibri"/>
              </a:rPr>
              <a:t>5</a:t>
            </a:r>
            <a:r>
              <a:rPr sz="1550" spc="5" dirty="0">
                <a:latin typeface="Calibri"/>
                <a:cs typeface="Calibri"/>
              </a:rPr>
              <a:t>.</a:t>
            </a:r>
            <a:r>
              <a:rPr sz="1550" spc="-75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«</a:t>
            </a:r>
            <a:r>
              <a:rPr sz="1550" spc="-15" dirty="0">
                <a:latin typeface="Calibri"/>
                <a:cs typeface="Calibri"/>
              </a:rPr>
              <a:t>Б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15" dirty="0">
                <a:latin typeface="Calibri"/>
                <a:cs typeface="Calibri"/>
              </a:rPr>
              <a:t>з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0" dirty="0">
                <a:latin typeface="Calibri"/>
                <a:cs typeface="Calibri"/>
              </a:rPr>
              <a:t>пас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15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10" dirty="0">
                <a:latin typeface="Calibri"/>
                <a:cs typeface="Calibri"/>
              </a:rPr>
              <a:t>а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5" dirty="0">
                <a:latin typeface="Calibri"/>
                <a:cs typeface="Calibri"/>
              </a:rPr>
              <a:t>р</a:t>
            </a:r>
            <a:r>
              <a:rPr sz="1550" spc="-5" dirty="0">
                <a:latin typeface="Calibri"/>
                <a:cs typeface="Calibri"/>
              </a:rPr>
              <a:t>а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10" dirty="0">
                <a:latin typeface="Calibri"/>
                <a:cs typeface="Calibri"/>
              </a:rPr>
              <a:t>по</a:t>
            </a:r>
            <a:r>
              <a:rPr sz="1550" dirty="0">
                <a:latin typeface="Calibri"/>
                <a:cs typeface="Calibri"/>
              </a:rPr>
              <a:t>р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10" dirty="0">
                <a:latin typeface="Calibri"/>
                <a:cs typeface="Calibri"/>
              </a:rPr>
              <a:t>»</a:t>
            </a:r>
            <a:endParaRPr sz="1550">
              <a:latin typeface="Calibri"/>
              <a:cs typeface="Calibri"/>
            </a:endParaRPr>
          </a:p>
          <a:p>
            <a:pPr marL="12700" marR="988060">
              <a:lnSpc>
                <a:spcPct val="101000"/>
              </a:lnSpc>
              <a:spcBef>
                <a:spcPts val="75"/>
              </a:spcBef>
            </a:pPr>
            <a:r>
              <a:rPr sz="1550" spc="20" dirty="0">
                <a:latin typeface="Calibri"/>
                <a:cs typeface="Calibri"/>
              </a:rPr>
              <a:t>М</a:t>
            </a:r>
            <a:r>
              <a:rPr sz="1550" spc="-75" dirty="0">
                <a:latin typeface="Calibri"/>
                <a:cs typeface="Calibri"/>
              </a:rPr>
              <a:t>о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30" dirty="0">
                <a:latin typeface="Calibri"/>
                <a:cs typeface="Calibri"/>
              </a:rPr>
              <a:t>у</a:t>
            </a:r>
            <a:r>
              <a:rPr sz="1550" spc="25" dirty="0">
                <a:latin typeface="Calibri"/>
                <a:cs typeface="Calibri"/>
              </a:rPr>
              <a:t>л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spc="-11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№</a:t>
            </a:r>
            <a:r>
              <a:rPr sz="1550" spc="-95" dirty="0">
                <a:latin typeface="Calibri"/>
                <a:cs typeface="Calibri"/>
              </a:rPr>
              <a:t> </a:t>
            </a:r>
            <a:r>
              <a:rPr sz="1550" spc="30" dirty="0">
                <a:latin typeface="Calibri"/>
                <a:cs typeface="Calibri"/>
              </a:rPr>
              <a:t>6</a:t>
            </a:r>
            <a:r>
              <a:rPr sz="1550" spc="5" dirty="0">
                <a:latin typeface="Calibri"/>
                <a:cs typeface="Calibri"/>
              </a:rPr>
              <a:t>.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«</a:t>
            </a:r>
            <a:r>
              <a:rPr sz="1550" spc="-15" dirty="0">
                <a:latin typeface="Calibri"/>
                <a:cs typeface="Calibri"/>
              </a:rPr>
              <a:t>Б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15" dirty="0">
                <a:latin typeface="Calibri"/>
                <a:cs typeface="Calibri"/>
              </a:rPr>
              <a:t>з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0" dirty="0">
                <a:latin typeface="Calibri"/>
                <a:cs typeface="Calibri"/>
              </a:rPr>
              <a:t>пас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17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-10" dirty="0">
                <a:latin typeface="Calibri"/>
                <a:cs typeface="Calibri"/>
              </a:rPr>
              <a:t>б</a:t>
            </a:r>
            <a:r>
              <a:rPr sz="1550" spc="35" dirty="0">
                <a:latin typeface="Calibri"/>
                <a:cs typeface="Calibri"/>
              </a:rPr>
              <a:t>щ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dirty="0">
                <a:latin typeface="Calibri"/>
                <a:cs typeface="Calibri"/>
              </a:rPr>
              <a:t>в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-10" dirty="0">
                <a:latin typeface="Calibri"/>
                <a:cs typeface="Calibri"/>
              </a:rPr>
              <a:t>нн</a:t>
            </a:r>
            <a:r>
              <a:rPr sz="1550" spc="15" dirty="0">
                <a:latin typeface="Calibri"/>
                <a:cs typeface="Calibri"/>
              </a:rPr>
              <a:t>ых </a:t>
            </a:r>
            <a:r>
              <a:rPr sz="1550" spc="-5" dirty="0">
                <a:latin typeface="Calibri"/>
                <a:cs typeface="Calibri"/>
              </a:rPr>
              <a:t>м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dirty="0">
                <a:latin typeface="Calibri"/>
                <a:cs typeface="Calibri"/>
              </a:rPr>
              <a:t>ах</a:t>
            </a:r>
            <a:r>
              <a:rPr sz="1550" spc="10" dirty="0">
                <a:latin typeface="Calibri"/>
                <a:cs typeface="Calibri"/>
              </a:rPr>
              <a:t>»  М</a:t>
            </a:r>
            <a:r>
              <a:rPr sz="1550" spc="-75" dirty="0">
                <a:latin typeface="Calibri"/>
                <a:cs typeface="Calibri"/>
              </a:rPr>
              <a:t>о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30" dirty="0">
                <a:latin typeface="Calibri"/>
                <a:cs typeface="Calibri"/>
              </a:rPr>
              <a:t>у</a:t>
            </a:r>
            <a:r>
              <a:rPr sz="1550" spc="25" dirty="0">
                <a:latin typeface="Calibri"/>
                <a:cs typeface="Calibri"/>
              </a:rPr>
              <a:t>л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spc="-11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№</a:t>
            </a:r>
            <a:r>
              <a:rPr sz="1550" spc="-95" dirty="0">
                <a:latin typeface="Calibri"/>
                <a:cs typeface="Calibri"/>
              </a:rPr>
              <a:t> </a:t>
            </a:r>
            <a:r>
              <a:rPr sz="1550" spc="30" dirty="0">
                <a:latin typeface="Calibri"/>
                <a:cs typeface="Calibri"/>
              </a:rPr>
              <a:t>7</a:t>
            </a:r>
            <a:r>
              <a:rPr sz="1550" spc="5" dirty="0">
                <a:latin typeface="Calibri"/>
                <a:cs typeface="Calibri"/>
              </a:rPr>
              <a:t>.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«</a:t>
            </a:r>
            <a:r>
              <a:rPr sz="1550" spc="-15" dirty="0">
                <a:latin typeface="Calibri"/>
                <a:cs typeface="Calibri"/>
              </a:rPr>
              <a:t>Б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15" dirty="0">
                <a:latin typeface="Calibri"/>
                <a:cs typeface="Calibri"/>
              </a:rPr>
              <a:t>з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0" dirty="0">
                <a:latin typeface="Calibri"/>
                <a:cs typeface="Calibri"/>
              </a:rPr>
              <a:t>пас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17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пр</a:t>
            </a:r>
            <a:r>
              <a:rPr sz="1550" spc="-20" dirty="0">
                <a:latin typeface="Calibri"/>
                <a:cs typeface="Calibri"/>
              </a:rPr>
              <a:t>и</a:t>
            </a:r>
            <a:r>
              <a:rPr sz="1550" spc="5" dirty="0">
                <a:latin typeface="Calibri"/>
                <a:cs typeface="Calibri"/>
              </a:rPr>
              <a:t>р</a:t>
            </a:r>
            <a:r>
              <a:rPr sz="1550" spc="-80" dirty="0">
                <a:latin typeface="Calibri"/>
                <a:cs typeface="Calibri"/>
              </a:rPr>
              <a:t>о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0" dirty="0">
                <a:latin typeface="Calibri"/>
                <a:cs typeface="Calibri"/>
              </a:rPr>
              <a:t>й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5" dirty="0">
                <a:latin typeface="Calibri"/>
                <a:cs typeface="Calibri"/>
              </a:rPr>
              <a:t>р</a:t>
            </a:r>
            <a:r>
              <a:rPr sz="1550" spc="-35" dirty="0">
                <a:latin typeface="Calibri"/>
                <a:cs typeface="Calibri"/>
              </a:rPr>
              <a:t>е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10" dirty="0">
                <a:latin typeface="Calibri"/>
                <a:cs typeface="Calibri"/>
              </a:rPr>
              <a:t>»</a:t>
            </a:r>
            <a:endParaRPr sz="1550">
              <a:latin typeface="Calibri"/>
              <a:cs typeface="Calibri"/>
            </a:endParaRPr>
          </a:p>
          <a:p>
            <a:pPr marL="12700" marR="1023619">
              <a:lnSpc>
                <a:spcPct val="100899"/>
              </a:lnSpc>
              <a:spcBef>
                <a:spcPts val="75"/>
              </a:spcBef>
            </a:pPr>
            <a:r>
              <a:rPr sz="1550" spc="-5" dirty="0">
                <a:latin typeface="Calibri"/>
                <a:cs typeface="Calibri"/>
              </a:rPr>
              <a:t>Модуль </a:t>
            </a:r>
            <a:r>
              <a:rPr sz="1550" spc="25" dirty="0">
                <a:latin typeface="Calibri"/>
                <a:cs typeface="Calibri"/>
              </a:rPr>
              <a:t>№ </a:t>
            </a:r>
            <a:r>
              <a:rPr sz="1550" spc="20" dirty="0">
                <a:latin typeface="Calibri"/>
                <a:cs typeface="Calibri"/>
              </a:rPr>
              <a:t>8. </a:t>
            </a:r>
            <a:r>
              <a:rPr sz="1550" spc="10" dirty="0">
                <a:latin typeface="Calibri"/>
                <a:cs typeface="Calibri"/>
              </a:rPr>
              <a:t>«Здоровье и как </a:t>
            </a:r>
            <a:r>
              <a:rPr sz="1550" spc="-10" dirty="0">
                <a:latin typeface="Calibri"/>
                <a:cs typeface="Calibri"/>
              </a:rPr>
              <a:t>его </a:t>
            </a:r>
            <a:r>
              <a:rPr sz="1550" dirty="0">
                <a:latin typeface="Calibri"/>
                <a:cs typeface="Calibri"/>
              </a:rPr>
              <a:t>сохранить. </a:t>
            </a:r>
            <a:r>
              <a:rPr sz="1550" spc="5" dirty="0">
                <a:latin typeface="Calibri"/>
                <a:cs typeface="Calibri"/>
              </a:rPr>
              <a:t>Основы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медицинских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знаний»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20" dirty="0">
                <a:latin typeface="Calibri"/>
                <a:cs typeface="Calibri"/>
              </a:rPr>
              <a:t>М</a:t>
            </a:r>
            <a:r>
              <a:rPr sz="1550" spc="-75" dirty="0">
                <a:latin typeface="Calibri"/>
                <a:cs typeface="Calibri"/>
              </a:rPr>
              <a:t>о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30" dirty="0">
                <a:latin typeface="Calibri"/>
                <a:cs typeface="Calibri"/>
              </a:rPr>
              <a:t>у</a:t>
            </a:r>
            <a:r>
              <a:rPr sz="1550" spc="25" dirty="0">
                <a:latin typeface="Calibri"/>
                <a:cs typeface="Calibri"/>
              </a:rPr>
              <a:t>л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spc="-11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№</a:t>
            </a:r>
            <a:r>
              <a:rPr sz="1550" spc="-95" dirty="0">
                <a:latin typeface="Calibri"/>
                <a:cs typeface="Calibri"/>
              </a:rPr>
              <a:t> </a:t>
            </a:r>
            <a:r>
              <a:rPr sz="1550" spc="35" dirty="0">
                <a:latin typeface="Calibri"/>
                <a:cs typeface="Calibri"/>
              </a:rPr>
              <a:t>9</a:t>
            </a:r>
            <a:r>
              <a:rPr sz="1550" spc="5" dirty="0">
                <a:latin typeface="Calibri"/>
                <a:cs typeface="Calibri"/>
              </a:rPr>
              <a:t>.</a:t>
            </a:r>
            <a:r>
              <a:rPr sz="1550" spc="-75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«</a:t>
            </a:r>
            <a:r>
              <a:rPr sz="1550" spc="-15" dirty="0">
                <a:latin typeface="Calibri"/>
                <a:cs typeface="Calibri"/>
              </a:rPr>
              <a:t>Б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15" dirty="0">
                <a:latin typeface="Calibri"/>
                <a:cs typeface="Calibri"/>
              </a:rPr>
              <a:t>з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0" dirty="0">
                <a:latin typeface="Calibri"/>
                <a:cs typeface="Calibri"/>
              </a:rPr>
              <a:t>пас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15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-20" dirty="0">
                <a:latin typeface="Calibri"/>
                <a:cs typeface="Calibri"/>
              </a:rPr>
              <a:t>ци</a:t>
            </a:r>
            <a:r>
              <a:rPr sz="1550" spc="40" dirty="0">
                <a:latin typeface="Calibri"/>
                <a:cs typeface="Calibri"/>
              </a:rPr>
              <a:t>у</a:t>
            </a:r>
            <a:r>
              <a:rPr sz="1550" spc="-5" dirty="0">
                <a:latin typeface="Calibri"/>
                <a:cs typeface="Calibri"/>
              </a:rPr>
              <a:t>м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10" dirty="0">
                <a:latin typeface="Calibri"/>
                <a:cs typeface="Calibri"/>
              </a:rPr>
              <a:t>»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03000"/>
              </a:lnSpc>
              <a:spcBef>
                <a:spcPts val="35"/>
              </a:spcBef>
            </a:pPr>
            <a:r>
              <a:rPr sz="1550" spc="-5" dirty="0">
                <a:latin typeface="Calibri"/>
                <a:cs typeface="Calibri"/>
              </a:rPr>
              <a:t>Модуль</a:t>
            </a:r>
            <a:r>
              <a:rPr sz="1550" spc="-11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№</a:t>
            </a:r>
            <a:r>
              <a:rPr sz="1550" spc="-9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10.</a:t>
            </a:r>
            <a:r>
              <a:rPr sz="1550" spc="5" dirty="0">
                <a:latin typeface="Calibri"/>
                <a:cs typeface="Calibri"/>
              </a:rPr>
              <a:t> «Безопасность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информационном</a:t>
            </a:r>
            <a:r>
              <a:rPr sz="1550" spc="31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пространстве»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Модуль </a:t>
            </a:r>
            <a:r>
              <a:rPr sz="1550" spc="25" dirty="0">
                <a:latin typeface="Calibri"/>
                <a:cs typeface="Calibri"/>
              </a:rPr>
              <a:t>№ 11. </a:t>
            </a:r>
            <a:r>
              <a:rPr sz="1550" spc="10" dirty="0">
                <a:latin typeface="Calibri"/>
                <a:cs typeface="Calibri"/>
              </a:rPr>
              <a:t>«Основы </a:t>
            </a:r>
            <a:r>
              <a:rPr sz="1550" spc="-5" dirty="0">
                <a:latin typeface="Calibri"/>
                <a:cs typeface="Calibri"/>
              </a:rPr>
              <a:t>противодействия </a:t>
            </a:r>
            <a:r>
              <a:rPr sz="1550" dirty="0">
                <a:latin typeface="Calibri"/>
                <a:cs typeface="Calibri"/>
              </a:rPr>
              <a:t>экстремизму </a:t>
            </a:r>
            <a:r>
              <a:rPr sz="1550" spc="10" dirty="0">
                <a:latin typeface="Calibri"/>
                <a:cs typeface="Calibri"/>
              </a:rPr>
              <a:t>и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терроризму»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6504" y="2115756"/>
            <a:ext cx="512635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5" dirty="0">
                <a:solidFill>
                  <a:srgbClr val="C00000"/>
                </a:solidFill>
                <a:latin typeface="Calibri"/>
                <a:cs typeface="Calibri"/>
              </a:rPr>
              <a:t>Модуль</a:t>
            </a:r>
            <a:r>
              <a:rPr sz="1550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25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55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20" dirty="0">
                <a:solidFill>
                  <a:srgbClr val="C00000"/>
                </a:solidFill>
                <a:latin typeface="Calibri"/>
                <a:cs typeface="Calibri"/>
              </a:rPr>
              <a:t>1.</a:t>
            </a:r>
            <a:r>
              <a:rPr sz="155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«Безопасное</a:t>
            </a:r>
            <a:r>
              <a:rPr sz="1550" spc="1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55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устойчивое</a:t>
            </a:r>
            <a:r>
              <a:rPr sz="1550" spc="1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развитие</a:t>
            </a:r>
            <a:r>
              <a:rPr sz="155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личности,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6504" y="2359723"/>
            <a:ext cx="203517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550" spc="-5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1550" spc="35" dirty="0">
                <a:solidFill>
                  <a:srgbClr val="C00000"/>
                </a:solidFill>
                <a:latin typeface="Calibri"/>
                <a:cs typeface="Calibri"/>
              </a:rPr>
              <a:t>щ</a:t>
            </a:r>
            <a:r>
              <a:rPr sz="1550" spc="-2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550" spc="1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550" spc="-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ва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55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-15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550" spc="1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550" spc="-30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550" spc="3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ар</a:t>
            </a:r>
            <a:r>
              <a:rPr sz="1550" spc="1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550" spc="-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550" spc="10" dirty="0">
                <a:solidFill>
                  <a:srgbClr val="C00000"/>
                </a:solidFill>
                <a:latin typeface="Calibri"/>
                <a:cs typeface="Calibri"/>
              </a:rPr>
              <a:t>»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6504" y="2848673"/>
            <a:ext cx="380682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20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550" spc="-7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550" spc="30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550" spc="-30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550" spc="25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550" spc="10" dirty="0">
                <a:solidFill>
                  <a:srgbClr val="C00000"/>
                </a:solidFill>
                <a:latin typeface="Calibri"/>
                <a:cs typeface="Calibri"/>
              </a:rPr>
              <a:t>ь</a:t>
            </a:r>
            <a:r>
              <a:rPr sz="1550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25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55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35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1550" spc="-1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25" dirty="0">
                <a:solidFill>
                  <a:srgbClr val="C00000"/>
                </a:solidFill>
                <a:latin typeface="Calibri"/>
                <a:cs typeface="Calibri"/>
              </a:rPr>
              <a:t>«</a:t>
            </a:r>
            <a:r>
              <a:rPr sz="1550" spc="15" dirty="0">
                <a:solidFill>
                  <a:srgbClr val="C00000"/>
                </a:solidFill>
                <a:latin typeface="Calibri"/>
                <a:cs typeface="Calibri"/>
              </a:rPr>
              <a:t>Ос</a:t>
            </a:r>
            <a:r>
              <a:rPr sz="1550" spc="-10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ов</a:t>
            </a:r>
            <a:r>
              <a:rPr sz="1550" spc="15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1550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во</a:t>
            </a:r>
            <a:r>
              <a:rPr sz="1550" spc="-3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550" spc="-10" dirty="0">
                <a:solidFill>
                  <a:srgbClr val="C00000"/>
                </a:solidFill>
                <a:latin typeface="Calibri"/>
                <a:cs typeface="Calibri"/>
              </a:rPr>
              <a:t>нн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550" spc="10" dirty="0">
                <a:solidFill>
                  <a:srgbClr val="C00000"/>
                </a:solidFill>
                <a:latin typeface="Calibri"/>
                <a:cs typeface="Calibri"/>
              </a:rPr>
              <a:t>й</a:t>
            </a:r>
            <a:r>
              <a:rPr sz="1550" spc="1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550" spc="-7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550" spc="30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550" spc="-15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550" spc="-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ов</a:t>
            </a:r>
            <a:r>
              <a:rPr sz="1550" spc="25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550" spc="-2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550" spc="10" dirty="0">
                <a:solidFill>
                  <a:srgbClr val="C00000"/>
                </a:solidFill>
                <a:latin typeface="Calibri"/>
                <a:cs typeface="Calibri"/>
              </a:rPr>
              <a:t>»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6504" y="3336861"/>
            <a:ext cx="5560695" cy="295592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477520">
              <a:lnSpc>
                <a:spcPct val="105000"/>
              </a:lnSpc>
              <a:spcBef>
                <a:spcPts val="35"/>
              </a:spcBef>
            </a:pPr>
            <a:r>
              <a:rPr sz="1550" spc="-5" dirty="0">
                <a:latin typeface="Calibri"/>
                <a:cs typeface="Calibri"/>
              </a:rPr>
              <a:t>Модуль</a:t>
            </a:r>
            <a:r>
              <a:rPr sz="1550" spc="-10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№</a:t>
            </a:r>
            <a:r>
              <a:rPr sz="1550" spc="-8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3.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«Культура</a:t>
            </a:r>
            <a:r>
              <a:rPr sz="1550" spc="-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безопасности</a:t>
            </a:r>
            <a:r>
              <a:rPr sz="1550" spc="1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жизнедеятельности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в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современном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обществе»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550" spc="20" dirty="0">
                <a:latin typeface="Calibri"/>
                <a:cs typeface="Calibri"/>
              </a:rPr>
              <a:t>М</a:t>
            </a:r>
            <a:r>
              <a:rPr sz="1550" spc="-75" dirty="0">
                <a:latin typeface="Calibri"/>
                <a:cs typeface="Calibri"/>
              </a:rPr>
              <a:t>о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30" dirty="0">
                <a:latin typeface="Calibri"/>
                <a:cs typeface="Calibri"/>
              </a:rPr>
              <a:t>у</a:t>
            </a:r>
            <a:r>
              <a:rPr sz="1550" spc="25" dirty="0">
                <a:latin typeface="Calibri"/>
                <a:cs typeface="Calibri"/>
              </a:rPr>
              <a:t>л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spc="-11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№</a:t>
            </a:r>
            <a:r>
              <a:rPr sz="1550" spc="-90" dirty="0">
                <a:latin typeface="Calibri"/>
                <a:cs typeface="Calibri"/>
              </a:rPr>
              <a:t> </a:t>
            </a:r>
            <a:r>
              <a:rPr sz="1550" spc="30" dirty="0">
                <a:latin typeface="Calibri"/>
                <a:cs typeface="Calibri"/>
              </a:rPr>
              <a:t>4</a:t>
            </a:r>
            <a:r>
              <a:rPr sz="1550" spc="5" dirty="0">
                <a:latin typeface="Calibri"/>
                <a:cs typeface="Calibri"/>
              </a:rPr>
              <a:t>.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«</a:t>
            </a:r>
            <a:r>
              <a:rPr sz="1550" spc="-15" dirty="0">
                <a:latin typeface="Calibri"/>
                <a:cs typeface="Calibri"/>
              </a:rPr>
              <a:t>Б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15" dirty="0">
                <a:latin typeface="Calibri"/>
                <a:cs typeface="Calibri"/>
              </a:rPr>
              <a:t>з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0" dirty="0">
                <a:latin typeface="Calibri"/>
                <a:cs typeface="Calibri"/>
              </a:rPr>
              <a:t>пас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б</a:t>
            </a:r>
            <a:r>
              <a:rPr sz="1550" spc="15" dirty="0">
                <a:latin typeface="Calibri"/>
                <a:cs typeface="Calibri"/>
              </a:rPr>
              <a:t>ы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40" dirty="0">
                <a:latin typeface="Calibri"/>
                <a:cs typeface="Calibri"/>
              </a:rPr>
              <a:t>у</a:t>
            </a:r>
            <a:r>
              <a:rPr sz="1550" spc="10" dirty="0">
                <a:latin typeface="Calibri"/>
                <a:cs typeface="Calibri"/>
              </a:rPr>
              <a:t>»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20" dirty="0">
                <a:latin typeface="Calibri"/>
                <a:cs typeface="Calibri"/>
              </a:rPr>
              <a:t>М</a:t>
            </a:r>
            <a:r>
              <a:rPr sz="1550" spc="-70" dirty="0">
                <a:latin typeface="Calibri"/>
                <a:cs typeface="Calibri"/>
              </a:rPr>
              <a:t>о</a:t>
            </a:r>
            <a:r>
              <a:rPr sz="1550" spc="25" dirty="0">
                <a:latin typeface="Calibri"/>
                <a:cs typeface="Calibri"/>
              </a:rPr>
              <a:t>д</a:t>
            </a:r>
            <a:r>
              <a:rPr sz="1550" spc="-30" dirty="0">
                <a:latin typeface="Calibri"/>
                <a:cs typeface="Calibri"/>
              </a:rPr>
              <a:t>у</a:t>
            </a:r>
            <a:r>
              <a:rPr sz="1550" spc="30" dirty="0">
                <a:latin typeface="Calibri"/>
                <a:cs typeface="Calibri"/>
              </a:rPr>
              <a:t>л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spc="-11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№</a:t>
            </a:r>
            <a:r>
              <a:rPr sz="1550" spc="-90" dirty="0">
                <a:latin typeface="Calibri"/>
                <a:cs typeface="Calibri"/>
              </a:rPr>
              <a:t> </a:t>
            </a:r>
            <a:r>
              <a:rPr sz="1550" spc="35" dirty="0">
                <a:latin typeface="Calibri"/>
                <a:cs typeface="Calibri"/>
              </a:rPr>
              <a:t>5</a:t>
            </a:r>
            <a:r>
              <a:rPr sz="1550" spc="5" dirty="0">
                <a:latin typeface="Calibri"/>
                <a:cs typeface="Calibri"/>
              </a:rPr>
              <a:t>.</a:t>
            </a:r>
            <a:r>
              <a:rPr sz="1550" spc="-75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«</a:t>
            </a:r>
            <a:r>
              <a:rPr sz="1550" spc="-15" dirty="0">
                <a:latin typeface="Calibri"/>
                <a:cs typeface="Calibri"/>
              </a:rPr>
              <a:t>Б</a:t>
            </a:r>
            <a:r>
              <a:rPr sz="1550" spc="-25" dirty="0">
                <a:latin typeface="Calibri"/>
                <a:cs typeface="Calibri"/>
              </a:rPr>
              <a:t>е</a:t>
            </a:r>
            <a:r>
              <a:rPr sz="1550" spc="15" dirty="0">
                <a:latin typeface="Calibri"/>
                <a:cs typeface="Calibri"/>
              </a:rPr>
              <a:t>з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0" dirty="0">
                <a:latin typeface="Calibri"/>
                <a:cs typeface="Calibri"/>
              </a:rPr>
              <a:t>па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16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10" dirty="0">
                <a:latin typeface="Calibri"/>
                <a:cs typeface="Calibri"/>
              </a:rPr>
              <a:t>а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5" dirty="0">
                <a:latin typeface="Calibri"/>
                <a:cs typeface="Calibri"/>
              </a:rPr>
              <a:t>р</a:t>
            </a:r>
            <a:r>
              <a:rPr sz="1550" dirty="0">
                <a:latin typeface="Calibri"/>
                <a:cs typeface="Calibri"/>
              </a:rPr>
              <a:t>а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10" dirty="0">
                <a:latin typeface="Calibri"/>
                <a:cs typeface="Calibri"/>
              </a:rPr>
              <a:t>пор</a:t>
            </a:r>
            <a:r>
              <a:rPr sz="1550" spc="-10" dirty="0">
                <a:latin typeface="Calibri"/>
                <a:cs typeface="Calibri"/>
              </a:rPr>
              <a:t>т</a:t>
            </a:r>
            <a:r>
              <a:rPr sz="1550" spc="-25" dirty="0">
                <a:latin typeface="Calibri"/>
                <a:cs typeface="Calibri"/>
              </a:rPr>
              <a:t>е</a:t>
            </a:r>
            <a:r>
              <a:rPr sz="1550" spc="10" dirty="0">
                <a:latin typeface="Calibri"/>
                <a:cs typeface="Calibri"/>
              </a:rPr>
              <a:t>»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550" spc="20" dirty="0">
                <a:latin typeface="Calibri"/>
                <a:cs typeface="Calibri"/>
              </a:rPr>
              <a:t>М</a:t>
            </a:r>
            <a:r>
              <a:rPr sz="1550" spc="-70" dirty="0">
                <a:latin typeface="Calibri"/>
                <a:cs typeface="Calibri"/>
              </a:rPr>
              <a:t>о</a:t>
            </a:r>
            <a:r>
              <a:rPr sz="1550" spc="25" dirty="0">
                <a:latin typeface="Calibri"/>
                <a:cs typeface="Calibri"/>
              </a:rPr>
              <a:t>д</a:t>
            </a:r>
            <a:r>
              <a:rPr sz="1550" spc="-30" dirty="0">
                <a:latin typeface="Calibri"/>
                <a:cs typeface="Calibri"/>
              </a:rPr>
              <a:t>у</a:t>
            </a:r>
            <a:r>
              <a:rPr sz="1550" spc="30" dirty="0">
                <a:latin typeface="Calibri"/>
                <a:cs typeface="Calibri"/>
              </a:rPr>
              <a:t>л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spc="-11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№</a:t>
            </a:r>
            <a:r>
              <a:rPr sz="1550" spc="-90" dirty="0">
                <a:latin typeface="Calibri"/>
                <a:cs typeface="Calibri"/>
              </a:rPr>
              <a:t> </a:t>
            </a:r>
            <a:r>
              <a:rPr sz="1550" spc="35" dirty="0">
                <a:latin typeface="Calibri"/>
                <a:cs typeface="Calibri"/>
              </a:rPr>
              <a:t>6</a:t>
            </a:r>
            <a:r>
              <a:rPr sz="1550" spc="5" dirty="0">
                <a:latin typeface="Calibri"/>
                <a:cs typeface="Calibri"/>
              </a:rPr>
              <a:t>.</a:t>
            </a:r>
            <a:r>
              <a:rPr sz="1550" spc="-75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«</a:t>
            </a:r>
            <a:r>
              <a:rPr sz="1550" spc="-15" dirty="0">
                <a:latin typeface="Calibri"/>
                <a:cs typeface="Calibri"/>
              </a:rPr>
              <a:t>Б</a:t>
            </a:r>
            <a:r>
              <a:rPr sz="1550" spc="-25" dirty="0">
                <a:latin typeface="Calibri"/>
                <a:cs typeface="Calibri"/>
              </a:rPr>
              <a:t>е</a:t>
            </a:r>
            <a:r>
              <a:rPr sz="1550" spc="15" dirty="0">
                <a:latin typeface="Calibri"/>
                <a:cs typeface="Calibri"/>
              </a:rPr>
              <a:t>з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0" dirty="0">
                <a:latin typeface="Calibri"/>
                <a:cs typeface="Calibri"/>
              </a:rPr>
              <a:t>па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16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-5" dirty="0">
                <a:latin typeface="Calibri"/>
                <a:cs typeface="Calibri"/>
              </a:rPr>
              <a:t>б</a:t>
            </a:r>
            <a:r>
              <a:rPr sz="1550" spc="30" dirty="0">
                <a:latin typeface="Calibri"/>
                <a:cs typeface="Calibri"/>
              </a:rPr>
              <a:t>щ</a:t>
            </a:r>
            <a:r>
              <a:rPr sz="1550" spc="-25" dirty="0">
                <a:latin typeface="Calibri"/>
                <a:cs typeface="Calibri"/>
              </a:rPr>
              <a:t>е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-10" dirty="0">
                <a:latin typeface="Calibri"/>
                <a:cs typeface="Calibri"/>
              </a:rPr>
              <a:t>нн</a:t>
            </a:r>
            <a:r>
              <a:rPr sz="1550" spc="10" dirty="0">
                <a:latin typeface="Calibri"/>
                <a:cs typeface="Calibri"/>
              </a:rPr>
              <a:t>ых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м</a:t>
            </a:r>
            <a:r>
              <a:rPr sz="1550" spc="-25" dirty="0">
                <a:latin typeface="Calibri"/>
                <a:cs typeface="Calibri"/>
              </a:rPr>
              <a:t>е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10" dirty="0">
                <a:latin typeface="Calibri"/>
                <a:cs typeface="Calibri"/>
              </a:rPr>
              <a:t>а</a:t>
            </a:r>
            <a:r>
              <a:rPr sz="1550" spc="-5" dirty="0">
                <a:latin typeface="Calibri"/>
                <a:cs typeface="Calibri"/>
              </a:rPr>
              <a:t>х</a:t>
            </a:r>
            <a:r>
              <a:rPr sz="1550" spc="10" dirty="0">
                <a:latin typeface="Calibri"/>
                <a:cs typeface="Calibri"/>
              </a:rPr>
              <a:t>»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20" dirty="0">
                <a:latin typeface="Calibri"/>
                <a:cs typeface="Calibri"/>
              </a:rPr>
              <a:t>М</a:t>
            </a:r>
            <a:r>
              <a:rPr sz="1550" spc="-75" dirty="0">
                <a:latin typeface="Calibri"/>
                <a:cs typeface="Calibri"/>
              </a:rPr>
              <a:t>о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30" dirty="0">
                <a:latin typeface="Calibri"/>
                <a:cs typeface="Calibri"/>
              </a:rPr>
              <a:t>у</a:t>
            </a:r>
            <a:r>
              <a:rPr sz="1550" spc="25" dirty="0">
                <a:latin typeface="Calibri"/>
                <a:cs typeface="Calibri"/>
              </a:rPr>
              <a:t>л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spc="-11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№</a:t>
            </a:r>
            <a:r>
              <a:rPr sz="1550" spc="-90" dirty="0">
                <a:latin typeface="Calibri"/>
                <a:cs typeface="Calibri"/>
              </a:rPr>
              <a:t> </a:t>
            </a:r>
            <a:r>
              <a:rPr sz="1550" spc="30" dirty="0">
                <a:latin typeface="Calibri"/>
                <a:cs typeface="Calibri"/>
              </a:rPr>
              <a:t>7</a:t>
            </a:r>
            <a:r>
              <a:rPr sz="1550" spc="5" dirty="0">
                <a:latin typeface="Calibri"/>
                <a:cs typeface="Calibri"/>
              </a:rPr>
              <a:t>.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«</a:t>
            </a:r>
            <a:r>
              <a:rPr sz="1550" spc="-15" dirty="0">
                <a:latin typeface="Calibri"/>
                <a:cs typeface="Calibri"/>
              </a:rPr>
              <a:t>Б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15" dirty="0">
                <a:latin typeface="Calibri"/>
                <a:cs typeface="Calibri"/>
              </a:rPr>
              <a:t>з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0" dirty="0">
                <a:latin typeface="Calibri"/>
                <a:cs typeface="Calibri"/>
              </a:rPr>
              <a:t>пас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пр</a:t>
            </a:r>
            <a:r>
              <a:rPr sz="1550" spc="-20" dirty="0">
                <a:latin typeface="Calibri"/>
                <a:cs typeface="Calibri"/>
              </a:rPr>
              <a:t>и</a:t>
            </a:r>
            <a:r>
              <a:rPr sz="1550" spc="5" dirty="0">
                <a:latin typeface="Calibri"/>
                <a:cs typeface="Calibri"/>
              </a:rPr>
              <a:t>р</a:t>
            </a:r>
            <a:r>
              <a:rPr sz="1550" spc="-80" dirty="0">
                <a:latin typeface="Calibri"/>
                <a:cs typeface="Calibri"/>
              </a:rPr>
              <a:t>о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0" dirty="0">
                <a:latin typeface="Calibri"/>
                <a:cs typeface="Calibri"/>
              </a:rPr>
              <a:t>й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5" dirty="0">
                <a:latin typeface="Calibri"/>
                <a:cs typeface="Calibri"/>
              </a:rPr>
              <a:t>р</a:t>
            </a:r>
            <a:r>
              <a:rPr sz="1550" spc="-35" dirty="0">
                <a:latin typeface="Calibri"/>
                <a:cs typeface="Calibri"/>
              </a:rPr>
              <a:t>е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10" dirty="0">
                <a:latin typeface="Calibri"/>
                <a:cs typeface="Calibri"/>
              </a:rPr>
              <a:t>»</a:t>
            </a:r>
            <a:endParaRPr sz="1550">
              <a:latin typeface="Calibri"/>
              <a:cs typeface="Calibri"/>
            </a:endParaRPr>
          </a:p>
          <a:p>
            <a:pPr marL="12700" marR="1021715">
              <a:lnSpc>
                <a:spcPct val="101000"/>
              </a:lnSpc>
              <a:spcBef>
                <a:spcPts val="75"/>
              </a:spcBef>
            </a:pPr>
            <a:r>
              <a:rPr sz="1550" spc="-5" dirty="0">
                <a:latin typeface="Calibri"/>
                <a:cs typeface="Calibri"/>
              </a:rPr>
              <a:t>Модуль </a:t>
            </a:r>
            <a:r>
              <a:rPr sz="1550" spc="25" dirty="0">
                <a:latin typeface="Calibri"/>
                <a:cs typeface="Calibri"/>
              </a:rPr>
              <a:t>№ </a:t>
            </a:r>
            <a:r>
              <a:rPr sz="1550" spc="20" dirty="0">
                <a:latin typeface="Calibri"/>
                <a:cs typeface="Calibri"/>
              </a:rPr>
              <a:t>8. </a:t>
            </a:r>
            <a:r>
              <a:rPr sz="1550" spc="10" dirty="0">
                <a:latin typeface="Calibri"/>
                <a:cs typeface="Calibri"/>
              </a:rPr>
              <a:t>«Здоровье и как </a:t>
            </a:r>
            <a:r>
              <a:rPr sz="1550" spc="-10" dirty="0">
                <a:latin typeface="Calibri"/>
                <a:cs typeface="Calibri"/>
              </a:rPr>
              <a:t>его </a:t>
            </a:r>
            <a:r>
              <a:rPr sz="1550" dirty="0">
                <a:latin typeface="Calibri"/>
                <a:cs typeface="Calibri"/>
              </a:rPr>
              <a:t>сохранить. </a:t>
            </a:r>
            <a:r>
              <a:rPr sz="1550" spc="5" dirty="0">
                <a:latin typeface="Calibri"/>
                <a:cs typeface="Calibri"/>
              </a:rPr>
              <a:t>Основы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медицинских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знаний»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20" dirty="0">
                <a:latin typeface="Calibri"/>
                <a:cs typeface="Calibri"/>
              </a:rPr>
              <a:t>М</a:t>
            </a:r>
            <a:r>
              <a:rPr sz="1550" spc="-75" dirty="0">
                <a:latin typeface="Calibri"/>
                <a:cs typeface="Calibri"/>
              </a:rPr>
              <a:t>о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30" dirty="0">
                <a:latin typeface="Calibri"/>
                <a:cs typeface="Calibri"/>
              </a:rPr>
              <a:t>у</a:t>
            </a:r>
            <a:r>
              <a:rPr sz="1550" spc="25" dirty="0">
                <a:latin typeface="Calibri"/>
                <a:cs typeface="Calibri"/>
              </a:rPr>
              <a:t>л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spc="-11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№</a:t>
            </a:r>
            <a:r>
              <a:rPr sz="1550" spc="-95" dirty="0">
                <a:latin typeface="Calibri"/>
                <a:cs typeface="Calibri"/>
              </a:rPr>
              <a:t> </a:t>
            </a:r>
            <a:r>
              <a:rPr sz="1550" spc="35" dirty="0">
                <a:latin typeface="Calibri"/>
                <a:cs typeface="Calibri"/>
              </a:rPr>
              <a:t>9</a:t>
            </a:r>
            <a:r>
              <a:rPr sz="1550" spc="5" dirty="0">
                <a:latin typeface="Calibri"/>
                <a:cs typeface="Calibri"/>
              </a:rPr>
              <a:t>.</a:t>
            </a:r>
            <a:r>
              <a:rPr sz="1550" spc="-75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«</a:t>
            </a:r>
            <a:r>
              <a:rPr sz="1550" spc="-15" dirty="0">
                <a:latin typeface="Calibri"/>
                <a:cs typeface="Calibri"/>
              </a:rPr>
              <a:t>Б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15" dirty="0">
                <a:latin typeface="Calibri"/>
                <a:cs typeface="Calibri"/>
              </a:rPr>
              <a:t>з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0" dirty="0">
                <a:latin typeface="Calibri"/>
                <a:cs typeface="Calibri"/>
              </a:rPr>
              <a:t>пас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10" dirty="0">
                <a:latin typeface="Calibri"/>
                <a:cs typeface="Calibri"/>
              </a:rPr>
              <a:t>ь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15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-20" dirty="0">
                <a:latin typeface="Calibri"/>
                <a:cs typeface="Calibri"/>
              </a:rPr>
              <a:t>ци</a:t>
            </a:r>
            <a:r>
              <a:rPr sz="1550" spc="40" dirty="0">
                <a:latin typeface="Calibri"/>
                <a:cs typeface="Calibri"/>
              </a:rPr>
              <a:t>у</a:t>
            </a:r>
            <a:r>
              <a:rPr sz="1550" spc="-5" dirty="0">
                <a:latin typeface="Calibri"/>
                <a:cs typeface="Calibri"/>
              </a:rPr>
              <a:t>м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10" dirty="0">
                <a:latin typeface="Calibri"/>
                <a:cs typeface="Calibri"/>
              </a:rPr>
              <a:t>»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ts val="1950"/>
              </a:lnSpc>
              <a:spcBef>
                <a:spcPts val="10"/>
              </a:spcBef>
            </a:pPr>
            <a:r>
              <a:rPr sz="1550" spc="-5" dirty="0">
                <a:latin typeface="Calibri"/>
                <a:cs typeface="Calibri"/>
              </a:rPr>
              <a:t>Модуль</a:t>
            </a:r>
            <a:r>
              <a:rPr sz="1550" spc="-105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№</a:t>
            </a:r>
            <a:r>
              <a:rPr sz="1550" spc="-9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10.</a:t>
            </a:r>
            <a:r>
              <a:rPr sz="1550" spc="-6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«Безопасность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информационном</a:t>
            </a:r>
            <a:r>
              <a:rPr sz="1550" spc="3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пространстве»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Модуль </a:t>
            </a:r>
            <a:r>
              <a:rPr sz="1550" spc="25" dirty="0">
                <a:latin typeface="Calibri"/>
                <a:cs typeface="Calibri"/>
              </a:rPr>
              <a:t>№ </a:t>
            </a:r>
            <a:r>
              <a:rPr sz="1550" spc="20" dirty="0">
                <a:latin typeface="Calibri"/>
                <a:cs typeface="Calibri"/>
              </a:rPr>
              <a:t>11. </a:t>
            </a:r>
            <a:r>
              <a:rPr sz="1550" spc="10" dirty="0">
                <a:latin typeface="Calibri"/>
                <a:cs typeface="Calibri"/>
              </a:rPr>
              <a:t>«Основы </a:t>
            </a:r>
            <a:r>
              <a:rPr sz="1550" spc="-5" dirty="0">
                <a:latin typeface="Calibri"/>
                <a:cs typeface="Calibri"/>
              </a:rPr>
              <a:t>противодействия </a:t>
            </a:r>
            <a:r>
              <a:rPr sz="1550" dirty="0">
                <a:latin typeface="Calibri"/>
                <a:cs typeface="Calibri"/>
              </a:rPr>
              <a:t>экстремизму </a:t>
            </a:r>
            <a:r>
              <a:rPr sz="1550" spc="10" dirty="0">
                <a:latin typeface="Calibri"/>
                <a:cs typeface="Calibri"/>
              </a:rPr>
              <a:t>и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терроризму»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3744" y="1144524"/>
            <a:ext cx="553211" cy="55321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2" y="1097280"/>
            <a:ext cx="553212" cy="551688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6188964" y="2077211"/>
            <a:ext cx="5687695" cy="619125"/>
          </a:xfrm>
          <a:custGeom>
            <a:avLst/>
            <a:gdLst/>
            <a:ahLst/>
            <a:cxnLst/>
            <a:rect l="l" t="t" r="r" b="b"/>
            <a:pathLst>
              <a:path w="5687695" h="619125">
                <a:moveTo>
                  <a:pt x="0" y="103124"/>
                </a:moveTo>
                <a:lnTo>
                  <a:pt x="8127" y="62991"/>
                </a:lnTo>
                <a:lnTo>
                  <a:pt x="30225" y="30225"/>
                </a:lnTo>
                <a:lnTo>
                  <a:pt x="62991" y="8127"/>
                </a:lnTo>
                <a:lnTo>
                  <a:pt x="103124" y="0"/>
                </a:lnTo>
                <a:lnTo>
                  <a:pt x="5584444" y="0"/>
                </a:lnTo>
                <a:lnTo>
                  <a:pt x="5624576" y="8127"/>
                </a:lnTo>
                <a:lnTo>
                  <a:pt x="5657342" y="30225"/>
                </a:lnTo>
                <a:lnTo>
                  <a:pt x="5679440" y="62991"/>
                </a:lnTo>
                <a:lnTo>
                  <a:pt x="5687568" y="103124"/>
                </a:lnTo>
                <a:lnTo>
                  <a:pt x="5687568" y="515620"/>
                </a:lnTo>
                <a:lnTo>
                  <a:pt x="5679440" y="555751"/>
                </a:lnTo>
                <a:lnTo>
                  <a:pt x="5657342" y="588517"/>
                </a:lnTo>
                <a:lnTo>
                  <a:pt x="5624576" y="610615"/>
                </a:lnTo>
                <a:lnTo>
                  <a:pt x="5584444" y="618743"/>
                </a:lnTo>
                <a:lnTo>
                  <a:pt x="103124" y="618743"/>
                </a:lnTo>
                <a:lnTo>
                  <a:pt x="62991" y="610615"/>
                </a:lnTo>
                <a:lnTo>
                  <a:pt x="30225" y="588517"/>
                </a:lnTo>
                <a:lnTo>
                  <a:pt x="8127" y="555751"/>
                </a:lnTo>
                <a:lnTo>
                  <a:pt x="0" y="515620"/>
                </a:lnTo>
                <a:lnTo>
                  <a:pt x="0" y="103124"/>
                </a:lnTo>
                <a:close/>
              </a:path>
            </a:pathLst>
          </a:custGeom>
          <a:ln w="12192">
            <a:solidFill>
              <a:srgbClr val="416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825733" y="2477452"/>
            <a:ext cx="9550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libri"/>
                <a:cs typeface="Calibri"/>
              </a:rPr>
              <a:t>Н</a:t>
            </a:r>
            <a:r>
              <a:rPr sz="1200" i="1" spc="-15" dirty="0">
                <a:latin typeface="Calibri"/>
                <a:cs typeface="Calibri"/>
              </a:rPr>
              <a:t>о</a:t>
            </a:r>
            <a:r>
              <a:rPr sz="1200" i="1" spc="20" dirty="0">
                <a:latin typeface="Calibri"/>
                <a:cs typeface="Calibri"/>
              </a:rPr>
              <a:t>вы</a:t>
            </a:r>
            <a:r>
              <a:rPr sz="1200" i="1" dirty="0">
                <a:latin typeface="Calibri"/>
                <a:cs typeface="Calibri"/>
              </a:rPr>
              <a:t>й</a:t>
            </a:r>
            <a:r>
              <a:rPr sz="1200" i="1" spc="-65" dirty="0">
                <a:latin typeface="Calibri"/>
                <a:cs typeface="Calibri"/>
              </a:rPr>
              <a:t> </a:t>
            </a:r>
            <a:r>
              <a:rPr sz="1200" i="1" spc="10" dirty="0">
                <a:latin typeface="Calibri"/>
                <a:cs typeface="Calibri"/>
              </a:rPr>
              <a:t>м</a:t>
            </a:r>
            <a:r>
              <a:rPr sz="1200" i="1" spc="-20" dirty="0">
                <a:latin typeface="Calibri"/>
                <a:cs typeface="Calibri"/>
              </a:rPr>
              <a:t>о</a:t>
            </a:r>
            <a:r>
              <a:rPr sz="1200" i="1" spc="-35" dirty="0">
                <a:latin typeface="Calibri"/>
                <a:cs typeface="Calibri"/>
              </a:rPr>
              <a:t>д</a:t>
            </a:r>
            <a:r>
              <a:rPr sz="1200" i="1" spc="-15" dirty="0">
                <a:latin typeface="Calibri"/>
                <a:cs typeface="Calibri"/>
              </a:rPr>
              <a:t>ул</a:t>
            </a:r>
            <a:r>
              <a:rPr sz="1200" i="1" dirty="0">
                <a:latin typeface="Calibri"/>
                <a:cs typeface="Calibri"/>
              </a:rPr>
              <a:t>ь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88964" y="2852927"/>
            <a:ext cx="5687695" cy="401320"/>
          </a:xfrm>
          <a:custGeom>
            <a:avLst/>
            <a:gdLst/>
            <a:ahLst/>
            <a:cxnLst/>
            <a:rect l="l" t="t" r="r" b="b"/>
            <a:pathLst>
              <a:path w="5687695" h="401320">
                <a:moveTo>
                  <a:pt x="0" y="66801"/>
                </a:moveTo>
                <a:lnTo>
                  <a:pt x="5207" y="40767"/>
                </a:lnTo>
                <a:lnTo>
                  <a:pt x="19558" y="19558"/>
                </a:lnTo>
                <a:lnTo>
                  <a:pt x="40766" y="5207"/>
                </a:lnTo>
                <a:lnTo>
                  <a:pt x="66801" y="0"/>
                </a:lnTo>
                <a:lnTo>
                  <a:pt x="5620766" y="0"/>
                </a:lnTo>
                <a:lnTo>
                  <a:pt x="5646801" y="5207"/>
                </a:lnTo>
                <a:lnTo>
                  <a:pt x="5668010" y="19558"/>
                </a:lnTo>
                <a:lnTo>
                  <a:pt x="5682361" y="40767"/>
                </a:lnTo>
                <a:lnTo>
                  <a:pt x="5687568" y="66801"/>
                </a:lnTo>
                <a:lnTo>
                  <a:pt x="5687568" y="334010"/>
                </a:lnTo>
                <a:lnTo>
                  <a:pt x="5682361" y="360045"/>
                </a:lnTo>
                <a:lnTo>
                  <a:pt x="5668010" y="381254"/>
                </a:lnTo>
                <a:lnTo>
                  <a:pt x="5646801" y="395605"/>
                </a:lnTo>
                <a:lnTo>
                  <a:pt x="5620766" y="400812"/>
                </a:lnTo>
                <a:lnTo>
                  <a:pt x="66801" y="400812"/>
                </a:lnTo>
                <a:lnTo>
                  <a:pt x="40766" y="395605"/>
                </a:lnTo>
                <a:lnTo>
                  <a:pt x="19558" y="381254"/>
                </a:lnTo>
                <a:lnTo>
                  <a:pt x="5207" y="360045"/>
                </a:lnTo>
                <a:lnTo>
                  <a:pt x="0" y="334010"/>
                </a:lnTo>
                <a:lnTo>
                  <a:pt x="0" y="66801"/>
                </a:lnTo>
                <a:close/>
              </a:path>
            </a:pathLst>
          </a:custGeom>
          <a:ln w="12192">
            <a:solidFill>
              <a:srgbClr val="416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581258" y="3047936"/>
            <a:ext cx="11741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20" dirty="0">
                <a:latin typeface="Calibri"/>
                <a:cs typeface="Calibri"/>
              </a:rPr>
              <a:t>М</a:t>
            </a:r>
            <a:r>
              <a:rPr sz="1200" i="1" spc="-20" dirty="0">
                <a:latin typeface="Calibri"/>
                <a:cs typeface="Calibri"/>
              </a:rPr>
              <a:t>о</a:t>
            </a:r>
            <a:r>
              <a:rPr sz="1200" i="1" spc="-35" dirty="0">
                <a:latin typeface="Calibri"/>
                <a:cs typeface="Calibri"/>
              </a:rPr>
              <a:t>д</a:t>
            </a:r>
            <a:r>
              <a:rPr sz="1200" i="1" spc="-15" dirty="0">
                <a:latin typeface="Calibri"/>
                <a:cs typeface="Calibri"/>
              </a:rPr>
              <a:t>ул</a:t>
            </a:r>
            <a:r>
              <a:rPr sz="1200" i="1" dirty="0">
                <a:latin typeface="Calibri"/>
                <a:cs typeface="Calibri"/>
              </a:rPr>
              <a:t>ь</a:t>
            </a:r>
            <a:r>
              <a:rPr sz="1200" i="1" spc="-80" dirty="0">
                <a:latin typeface="Calibri"/>
                <a:cs typeface="Calibri"/>
              </a:rPr>
              <a:t> </a:t>
            </a:r>
            <a:r>
              <a:rPr sz="1200" i="1" spc="-20" dirty="0">
                <a:latin typeface="Calibri"/>
                <a:cs typeface="Calibri"/>
              </a:rPr>
              <a:t>о</a:t>
            </a:r>
            <a:r>
              <a:rPr sz="1200" i="1" spc="30" dirty="0">
                <a:latin typeface="Calibri"/>
                <a:cs typeface="Calibri"/>
              </a:rPr>
              <a:t>б</a:t>
            </a:r>
            <a:r>
              <a:rPr sz="1200" i="1" spc="-35" dirty="0">
                <a:latin typeface="Calibri"/>
                <a:cs typeface="Calibri"/>
              </a:rPr>
              <a:t>н</a:t>
            </a:r>
            <a:r>
              <a:rPr sz="1200" i="1" spc="-20" dirty="0">
                <a:latin typeface="Calibri"/>
                <a:cs typeface="Calibri"/>
              </a:rPr>
              <a:t>о</a:t>
            </a:r>
            <a:r>
              <a:rPr sz="1200" i="1" spc="20" dirty="0">
                <a:latin typeface="Calibri"/>
                <a:cs typeface="Calibri"/>
              </a:rPr>
              <a:t>в</a:t>
            </a:r>
            <a:r>
              <a:rPr sz="1200" i="1" spc="-15" dirty="0">
                <a:latin typeface="Calibri"/>
                <a:cs typeface="Calibri"/>
              </a:rPr>
              <a:t>л</a:t>
            </a:r>
            <a:r>
              <a:rPr sz="1200" i="1" spc="25" dirty="0">
                <a:latin typeface="Calibri"/>
                <a:cs typeface="Calibri"/>
              </a:rPr>
              <a:t>ё</a:t>
            </a:r>
            <a:r>
              <a:rPr sz="1200" i="1" dirty="0">
                <a:latin typeface="Calibri"/>
                <a:cs typeface="Calibri"/>
              </a:rPr>
              <a:t>н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83201" y="2466022"/>
            <a:ext cx="9448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5" dirty="0">
                <a:latin typeface="Calibri"/>
                <a:cs typeface="Calibri"/>
              </a:rPr>
              <a:t>Новыймодуль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8120" y="2069592"/>
            <a:ext cx="5687695" cy="619125"/>
          </a:xfrm>
          <a:custGeom>
            <a:avLst/>
            <a:gdLst/>
            <a:ahLst/>
            <a:cxnLst/>
            <a:rect l="l" t="t" r="r" b="b"/>
            <a:pathLst>
              <a:path w="5687695" h="619125">
                <a:moveTo>
                  <a:pt x="0" y="103124"/>
                </a:moveTo>
                <a:lnTo>
                  <a:pt x="8102" y="62992"/>
                </a:lnTo>
                <a:lnTo>
                  <a:pt x="30200" y="30225"/>
                </a:lnTo>
                <a:lnTo>
                  <a:pt x="62991" y="8128"/>
                </a:lnTo>
                <a:lnTo>
                  <a:pt x="103123" y="0"/>
                </a:lnTo>
                <a:lnTo>
                  <a:pt x="5584444" y="0"/>
                </a:lnTo>
                <a:lnTo>
                  <a:pt x="5624576" y="8128"/>
                </a:lnTo>
                <a:lnTo>
                  <a:pt x="5657342" y="30225"/>
                </a:lnTo>
                <a:lnTo>
                  <a:pt x="5679440" y="62992"/>
                </a:lnTo>
                <a:lnTo>
                  <a:pt x="5687568" y="103124"/>
                </a:lnTo>
                <a:lnTo>
                  <a:pt x="5687568" y="515620"/>
                </a:lnTo>
                <a:lnTo>
                  <a:pt x="5679440" y="555752"/>
                </a:lnTo>
                <a:lnTo>
                  <a:pt x="5657342" y="588518"/>
                </a:lnTo>
                <a:lnTo>
                  <a:pt x="5624576" y="610616"/>
                </a:lnTo>
                <a:lnTo>
                  <a:pt x="5584444" y="618744"/>
                </a:lnTo>
                <a:lnTo>
                  <a:pt x="103123" y="618744"/>
                </a:lnTo>
                <a:lnTo>
                  <a:pt x="62991" y="610616"/>
                </a:lnTo>
                <a:lnTo>
                  <a:pt x="30200" y="588518"/>
                </a:lnTo>
                <a:lnTo>
                  <a:pt x="8102" y="555752"/>
                </a:lnTo>
                <a:lnTo>
                  <a:pt x="0" y="515620"/>
                </a:lnTo>
                <a:lnTo>
                  <a:pt x="0" y="103124"/>
                </a:lnTo>
                <a:close/>
              </a:path>
            </a:pathLst>
          </a:custGeom>
          <a:ln w="12192">
            <a:solidFill>
              <a:srgbClr val="416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8120" y="2857500"/>
            <a:ext cx="5687695" cy="399415"/>
          </a:xfrm>
          <a:custGeom>
            <a:avLst/>
            <a:gdLst/>
            <a:ahLst/>
            <a:cxnLst/>
            <a:rect l="l" t="t" r="r" b="b"/>
            <a:pathLst>
              <a:path w="5687695" h="399414">
                <a:moveTo>
                  <a:pt x="0" y="66548"/>
                </a:moveTo>
                <a:lnTo>
                  <a:pt x="5232" y="40639"/>
                </a:lnTo>
                <a:lnTo>
                  <a:pt x="19494" y="19558"/>
                </a:lnTo>
                <a:lnTo>
                  <a:pt x="40640" y="5207"/>
                </a:lnTo>
                <a:lnTo>
                  <a:pt x="66548" y="0"/>
                </a:lnTo>
                <a:lnTo>
                  <a:pt x="5621020" y="0"/>
                </a:lnTo>
                <a:lnTo>
                  <a:pt x="5646928" y="5207"/>
                </a:lnTo>
                <a:lnTo>
                  <a:pt x="5668009" y="19558"/>
                </a:lnTo>
                <a:lnTo>
                  <a:pt x="5682360" y="40639"/>
                </a:lnTo>
                <a:lnTo>
                  <a:pt x="5687568" y="66548"/>
                </a:lnTo>
                <a:lnTo>
                  <a:pt x="5687568" y="332739"/>
                </a:lnTo>
                <a:lnTo>
                  <a:pt x="5682360" y="358648"/>
                </a:lnTo>
                <a:lnTo>
                  <a:pt x="5668009" y="379729"/>
                </a:lnTo>
                <a:lnTo>
                  <a:pt x="5646928" y="394080"/>
                </a:lnTo>
                <a:lnTo>
                  <a:pt x="5621020" y="399288"/>
                </a:lnTo>
                <a:lnTo>
                  <a:pt x="66548" y="399288"/>
                </a:lnTo>
                <a:lnTo>
                  <a:pt x="40640" y="394080"/>
                </a:lnTo>
                <a:lnTo>
                  <a:pt x="19494" y="379729"/>
                </a:lnTo>
                <a:lnTo>
                  <a:pt x="5232" y="358648"/>
                </a:lnTo>
                <a:lnTo>
                  <a:pt x="0" y="332739"/>
                </a:lnTo>
                <a:lnTo>
                  <a:pt x="0" y="66548"/>
                </a:lnTo>
                <a:close/>
              </a:path>
            </a:pathLst>
          </a:custGeom>
          <a:ln w="12192">
            <a:solidFill>
              <a:srgbClr val="416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42481"/>
            <a:ext cx="8458199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750" dirty="0">
                <a:highlight>
                  <a:srgbClr val="FFFF00"/>
                </a:highlight>
                <a:latin typeface="Calibri"/>
                <a:cs typeface="Calibri"/>
              </a:rPr>
              <a:t>!!!!!</a:t>
            </a:r>
            <a:r>
              <a:rPr lang="ru-RU" sz="2750" dirty="0">
                <a:latin typeface="Calibri"/>
                <a:cs typeface="Calibri"/>
              </a:rPr>
              <a:t> </a:t>
            </a:r>
            <a:r>
              <a:rPr sz="2750" dirty="0" err="1">
                <a:latin typeface="Calibri"/>
                <a:cs typeface="Calibri"/>
              </a:rPr>
              <a:t>Нормативная</a:t>
            </a:r>
            <a:r>
              <a:rPr sz="2750" spc="-7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база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в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2024-2025</a:t>
            </a:r>
            <a:r>
              <a:rPr sz="2750" spc="-9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учебном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году</a:t>
            </a:r>
            <a:endParaRPr sz="275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86255" y="637044"/>
            <a:ext cx="9462770" cy="582295"/>
            <a:chOff x="1286255" y="637044"/>
            <a:chExt cx="9462770" cy="582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0263" y="679564"/>
              <a:ext cx="9398508" cy="4437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6255" y="637044"/>
              <a:ext cx="9329928" cy="58215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12747" y="687323"/>
            <a:ext cx="932434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214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Федеральный</a:t>
            </a:r>
            <a:r>
              <a:rPr sz="1800" b="1" spc="-1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закон</a:t>
            </a:r>
            <a:r>
              <a:rPr sz="1800" b="1" spc="-1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от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29.12.2012</a:t>
            </a:r>
            <a:r>
              <a:rPr sz="18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8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273-ФЗ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«Об</a:t>
            </a:r>
            <a:r>
              <a:rPr sz="1800" b="1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образовании</a:t>
            </a:r>
            <a:r>
              <a:rPr sz="1800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Российской</a:t>
            </a:r>
            <a:r>
              <a:rPr sz="1800" b="1" spc="-1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Федерации»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567" y="4798059"/>
            <a:ext cx="10603230" cy="887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25"/>
              </a:spcBef>
            </a:pPr>
            <a:r>
              <a:rPr sz="1250" spc="10" dirty="0">
                <a:latin typeface="Calibri"/>
                <a:cs typeface="Calibri"/>
              </a:rPr>
              <a:t>Приказ</a:t>
            </a:r>
            <a:r>
              <a:rPr sz="1250" spc="1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Минпросвещения</a:t>
            </a:r>
            <a:r>
              <a:rPr sz="1250" spc="11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России</a:t>
            </a:r>
            <a:r>
              <a:rPr sz="1250" spc="9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от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b="1" spc="35" dirty="0">
                <a:latin typeface="Calibri"/>
                <a:cs typeface="Calibri"/>
              </a:rPr>
              <a:t>18.05.2023</a:t>
            </a:r>
            <a:r>
              <a:rPr sz="1250" b="1" dirty="0">
                <a:latin typeface="Calibri"/>
                <a:cs typeface="Calibri"/>
              </a:rPr>
              <a:t> </a:t>
            </a:r>
            <a:r>
              <a:rPr sz="1250" b="1" spc="25" dirty="0">
                <a:latin typeface="Calibri"/>
                <a:cs typeface="Calibri"/>
              </a:rPr>
              <a:t>№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25" dirty="0">
                <a:latin typeface="Calibri"/>
                <a:cs typeface="Calibri"/>
              </a:rPr>
              <a:t>372</a:t>
            </a:r>
            <a:r>
              <a:rPr sz="1250" b="1" spc="6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«Об</a:t>
            </a:r>
            <a:r>
              <a:rPr sz="1250" spc="-5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утверждении</a:t>
            </a:r>
            <a:r>
              <a:rPr sz="1250" spc="17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федеральной</a:t>
            </a:r>
            <a:r>
              <a:rPr sz="1250" spc="2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образовательной</a:t>
            </a:r>
            <a:r>
              <a:rPr sz="1250" spc="25" dirty="0">
                <a:latin typeface="Calibri"/>
                <a:cs typeface="Calibri"/>
              </a:rPr>
              <a:t> </a:t>
            </a:r>
            <a:r>
              <a:rPr sz="1250" spc="20" dirty="0">
                <a:latin typeface="Calibri"/>
                <a:cs typeface="Calibri"/>
              </a:rPr>
              <a:t>программы</a:t>
            </a:r>
            <a:r>
              <a:rPr sz="1250" spc="1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начального</a:t>
            </a:r>
            <a:r>
              <a:rPr sz="1250" spc="19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общего</a:t>
            </a:r>
            <a:r>
              <a:rPr sz="1250" spc="3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образования»</a:t>
            </a:r>
            <a:endParaRPr sz="1250">
              <a:latin typeface="Calibri"/>
              <a:cs typeface="Calibri"/>
            </a:endParaRPr>
          </a:p>
          <a:p>
            <a:pPr marL="12700" marR="109220">
              <a:lnSpc>
                <a:spcPts val="2780"/>
              </a:lnSpc>
            </a:pPr>
            <a:r>
              <a:rPr sz="1250" spc="10" dirty="0">
                <a:latin typeface="Calibri"/>
                <a:cs typeface="Calibri"/>
              </a:rPr>
              <a:t>Приказ </a:t>
            </a:r>
            <a:r>
              <a:rPr sz="1250" spc="5" dirty="0">
                <a:latin typeface="Calibri"/>
                <a:cs typeface="Calibri"/>
              </a:rPr>
              <a:t>Минпросвещения</a:t>
            </a:r>
            <a:r>
              <a:rPr sz="1250" spc="11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России</a:t>
            </a:r>
            <a:r>
              <a:rPr sz="1250" spc="9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от</a:t>
            </a:r>
            <a:r>
              <a:rPr sz="1250" spc="-25" dirty="0">
                <a:latin typeface="Calibri"/>
                <a:cs typeface="Calibri"/>
              </a:rPr>
              <a:t> </a:t>
            </a:r>
            <a:r>
              <a:rPr sz="1250" b="1" spc="35" dirty="0">
                <a:latin typeface="Calibri"/>
                <a:cs typeface="Calibri"/>
              </a:rPr>
              <a:t>18.05.2023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25" dirty="0">
                <a:latin typeface="Calibri"/>
                <a:cs typeface="Calibri"/>
              </a:rPr>
              <a:t>№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30" dirty="0">
                <a:latin typeface="Calibri"/>
                <a:cs typeface="Calibri"/>
              </a:rPr>
              <a:t>370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«Об</a:t>
            </a:r>
            <a:r>
              <a:rPr sz="1250" spc="10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утверждении</a:t>
            </a:r>
            <a:r>
              <a:rPr sz="1250" spc="9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федеральной</a:t>
            </a:r>
            <a:r>
              <a:rPr sz="1250" spc="2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образовательной</a:t>
            </a:r>
            <a:r>
              <a:rPr sz="1250" spc="25" dirty="0">
                <a:latin typeface="Calibri"/>
                <a:cs typeface="Calibri"/>
              </a:rPr>
              <a:t> </a:t>
            </a:r>
            <a:r>
              <a:rPr sz="1250" spc="20" dirty="0">
                <a:latin typeface="Calibri"/>
                <a:cs typeface="Calibri"/>
              </a:rPr>
              <a:t>программы</a:t>
            </a:r>
            <a:r>
              <a:rPr sz="1250" spc="1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основного</a:t>
            </a:r>
            <a:r>
              <a:rPr sz="1250" spc="19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общего</a:t>
            </a:r>
            <a:r>
              <a:rPr sz="1250" spc="3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образования» </a:t>
            </a:r>
            <a:r>
              <a:rPr sz="1250" spc="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Приказ </a:t>
            </a:r>
            <a:r>
              <a:rPr sz="1250" spc="5" dirty="0">
                <a:latin typeface="Calibri"/>
                <a:cs typeface="Calibri"/>
              </a:rPr>
              <a:t>Минпросвещения</a:t>
            </a:r>
            <a:r>
              <a:rPr sz="1250" spc="11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России</a:t>
            </a:r>
            <a:r>
              <a:rPr sz="1250" spc="1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от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b="1" spc="35" dirty="0">
                <a:latin typeface="Calibri"/>
                <a:cs typeface="Calibri"/>
              </a:rPr>
              <a:t>18.05.2023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25" dirty="0">
                <a:latin typeface="Calibri"/>
                <a:cs typeface="Calibri"/>
              </a:rPr>
              <a:t>№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30" dirty="0">
                <a:latin typeface="Calibri"/>
                <a:cs typeface="Calibri"/>
              </a:rPr>
              <a:t>371</a:t>
            </a:r>
            <a:r>
              <a:rPr sz="1250" b="1" spc="6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«Об</a:t>
            </a:r>
            <a:r>
              <a:rPr sz="1250" spc="2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утверждении</a:t>
            </a:r>
            <a:r>
              <a:rPr sz="1250" spc="2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федеральной</a:t>
            </a:r>
            <a:r>
              <a:rPr sz="1250" spc="2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образовательной</a:t>
            </a:r>
            <a:r>
              <a:rPr sz="1250" spc="25" dirty="0">
                <a:latin typeface="Calibri"/>
                <a:cs typeface="Calibri"/>
              </a:rPr>
              <a:t> </a:t>
            </a:r>
            <a:r>
              <a:rPr sz="1250" spc="20" dirty="0">
                <a:latin typeface="Calibri"/>
                <a:cs typeface="Calibri"/>
              </a:rPr>
              <a:t>программы</a:t>
            </a:r>
            <a:r>
              <a:rPr sz="1250" spc="8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среднего</a:t>
            </a:r>
            <a:r>
              <a:rPr sz="1250" spc="114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общего</a:t>
            </a:r>
            <a:r>
              <a:rPr sz="1250" spc="10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образования»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3567" y="5838825"/>
            <a:ext cx="10486390" cy="420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5" dirty="0">
                <a:solidFill>
                  <a:srgbClr val="C00000"/>
                </a:solidFill>
                <a:latin typeface="Calibri"/>
                <a:cs typeface="Calibri"/>
              </a:rPr>
              <a:t>Приказы</a:t>
            </a:r>
            <a:r>
              <a:rPr sz="125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15" dirty="0">
                <a:solidFill>
                  <a:srgbClr val="C00000"/>
                </a:solidFill>
                <a:latin typeface="Calibri"/>
                <a:cs typeface="Calibri"/>
              </a:rPr>
              <a:t>Министерства</a:t>
            </a:r>
            <a:r>
              <a:rPr sz="125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5" dirty="0">
                <a:solidFill>
                  <a:srgbClr val="C00000"/>
                </a:solidFill>
                <a:latin typeface="Calibri"/>
                <a:cs typeface="Calibri"/>
              </a:rPr>
              <a:t>просвещения</a:t>
            </a:r>
            <a:r>
              <a:rPr sz="1250" b="1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5" dirty="0">
                <a:solidFill>
                  <a:srgbClr val="C00000"/>
                </a:solidFill>
                <a:latin typeface="Calibri"/>
                <a:cs typeface="Calibri"/>
              </a:rPr>
              <a:t>Российской</a:t>
            </a:r>
            <a:r>
              <a:rPr sz="125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20" dirty="0">
                <a:solidFill>
                  <a:srgbClr val="C00000"/>
                </a:solidFill>
                <a:latin typeface="Calibri"/>
                <a:cs typeface="Calibri"/>
              </a:rPr>
              <a:t>Федерации</a:t>
            </a:r>
            <a:r>
              <a:rPr sz="1250" b="1" dirty="0">
                <a:solidFill>
                  <a:srgbClr val="C00000"/>
                </a:solidFill>
                <a:latin typeface="Calibri"/>
                <a:cs typeface="Calibri"/>
              </a:rPr>
              <a:t> от</a:t>
            </a:r>
            <a:r>
              <a:rPr sz="1250" b="1" spc="2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35" dirty="0">
                <a:solidFill>
                  <a:srgbClr val="C00000"/>
                </a:solidFill>
                <a:latin typeface="Calibri"/>
                <a:cs typeface="Calibri"/>
              </a:rPr>
              <a:t>01.02.2024</a:t>
            </a:r>
            <a:r>
              <a:rPr sz="125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25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25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25" dirty="0">
                <a:solidFill>
                  <a:srgbClr val="C00000"/>
                </a:solidFill>
                <a:latin typeface="Calibri"/>
                <a:cs typeface="Calibri"/>
              </a:rPr>
              <a:t>62</a:t>
            </a:r>
            <a:r>
              <a:rPr sz="1250" b="1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5" dirty="0">
                <a:solidFill>
                  <a:srgbClr val="C00000"/>
                </a:solidFill>
                <a:latin typeface="Calibri"/>
                <a:cs typeface="Calibri"/>
              </a:rPr>
              <a:t>«О</a:t>
            </a:r>
            <a:r>
              <a:rPr sz="1250" b="1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10" dirty="0">
                <a:solidFill>
                  <a:srgbClr val="C00000"/>
                </a:solidFill>
                <a:latin typeface="Calibri"/>
                <a:cs typeface="Calibri"/>
              </a:rPr>
              <a:t>внесении</a:t>
            </a:r>
            <a:r>
              <a:rPr sz="1250" b="1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20" dirty="0">
                <a:solidFill>
                  <a:srgbClr val="C00000"/>
                </a:solidFill>
                <a:latin typeface="Calibri"/>
                <a:cs typeface="Calibri"/>
              </a:rPr>
              <a:t>изменений…ФОП</a:t>
            </a:r>
            <a:r>
              <a:rPr sz="125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40" dirty="0">
                <a:solidFill>
                  <a:srgbClr val="C00000"/>
                </a:solidFill>
                <a:latin typeface="Calibri"/>
                <a:cs typeface="Calibri"/>
              </a:rPr>
              <a:t>ООО,</a:t>
            </a:r>
            <a:r>
              <a:rPr sz="125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20" dirty="0">
                <a:solidFill>
                  <a:srgbClr val="C00000"/>
                </a:solidFill>
                <a:latin typeface="Calibri"/>
                <a:cs typeface="Calibri"/>
              </a:rPr>
              <a:t>СОО»,</a:t>
            </a:r>
            <a:r>
              <a:rPr sz="1250" b="1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35" dirty="0">
                <a:solidFill>
                  <a:srgbClr val="C00000"/>
                </a:solidFill>
                <a:latin typeface="Calibri"/>
                <a:cs typeface="Calibri"/>
              </a:rPr>
              <a:t>19.03.2024</a:t>
            </a:r>
            <a:r>
              <a:rPr sz="125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25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25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25" dirty="0">
                <a:solidFill>
                  <a:srgbClr val="C00000"/>
                </a:solidFill>
                <a:latin typeface="Calibri"/>
                <a:cs typeface="Calibri"/>
              </a:rPr>
              <a:t>171</a:t>
            </a:r>
            <a:r>
              <a:rPr sz="125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C00000"/>
                </a:solidFill>
                <a:latin typeface="Calibri"/>
                <a:cs typeface="Calibri"/>
              </a:rPr>
              <a:t>«О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50" b="1" spc="10" dirty="0">
                <a:solidFill>
                  <a:srgbClr val="C00000"/>
                </a:solidFill>
                <a:latin typeface="Calibri"/>
                <a:cs typeface="Calibri"/>
              </a:rPr>
              <a:t>вне</a:t>
            </a:r>
            <a:r>
              <a:rPr sz="1250" b="1" u="dash" spc="10" dirty="0">
                <a:solidFill>
                  <a:srgbClr val="C00000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сении</a:t>
            </a:r>
            <a:r>
              <a:rPr sz="1250" b="1" u="dash" spc="-20" dirty="0">
                <a:solidFill>
                  <a:srgbClr val="C00000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 </a:t>
            </a:r>
            <a:r>
              <a:rPr sz="1250" b="1" u="dash" spc="20" dirty="0">
                <a:solidFill>
                  <a:srgbClr val="C00000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изменений…</a:t>
            </a:r>
            <a:r>
              <a:rPr sz="1250" b="1" u="dash" spc="-55" dirty="0">
                <a:solidFill>
                  <a:srgbClr val="C00000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 </a:t>
            </a:r>
            <a:r>
              <a:rPr sz="1250" b="1" u="dash" spc="20" dirty="0">
                <a:solidFill>
                  <a:srgbClr val="C00000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ФО</a:t>
            </a:r>
            <a:r>
              <a:rPr sz="1250" b="1" spc="20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250" b="1" spc="35" dirty="0">
                <a:solidFill>
                  <a:srgbClr val="C00000"/>
                </a:solidFill>
                <a:latin typeface="Calibri"/>
                <a:cs typeface="Calibri"/>
              </a:rPr>
              <a:t> НОО»</a:t>
            </a:r>
            <a:endParaRPr sz="12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86227" y="4281589"/>
            <a:ext cx="6620256" cy="42553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648711" y="4346447"/>
            <a:ext cx="6545580" cy="3479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04"/>
              </a:spcBef>
            </a:pPr>
            <a:r>
              <a:rPr sz="1550" b="1" dirty="0">
                <a:solidFill>
                  <a:srgbClr val="C00000"/>
                </a:solidFill>
                <a:latin typeface="Calibri"/>
                <a:cs typeface="Calibri"/>
              </a:rPr>
              <a:t>Федеральные</a:t>
            </a:r>
            <a:r>
              <a:rPr sz="155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C00000"/>
                </a:solidFill>
                <a:latin typeface="Calibri"/>
                <a:cs typeface="Calibri"/>
              </a:rPr>
              <a:t>основные</a:t>
            </a:r>
            <a:r>
              <a:rPr sz="1550" b="1" spc="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C00000"/>
                </a:solidFill>
                <a:latin typeface="Calibri"/>
                <a:cs typeface="Calibri"/>
              </a:rPr>
              <a:t>общеобразовательные</a:t>
            </a:r>
            <a:r>
              <a:rPr sz="1550" b="1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C00000"/>
                </a:solidFill>
                <a:latin typeface="Calibri"/>
                <a:cs typeface="Calibri"/>
              </a:rPr>
              <a:t>программы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42032" y="1161313"/>
            <a:ext cx="6977380" cy="528955"/>
            <a:chOff x="2542032" y="1161313"/>
            <a:chExt cx="6977380" cy="52895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2512" y="1178026"/>
              <a:ext cx="6946392" cy="44046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2032" y="1161313"/>
              <a:ext cx="5730240" cy="52880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653283" y="1203960"/>
            <a:ext cx="6844665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24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20"/>
              </a:spcBef>
            </a:pPr>
            <a:r>
              <a:rPr sz="1550" b="1" spc="5" dirty="0">
                <a:solidFill>
                  <a:srgbClr val="C00000"/>
                </a:solidFill>
                <a:latin typeface="Calibri"/>
                <a:cs typeface="Calibri"/>
              </a:rPr>
              <a:t>Федеральные</a:t>
            </a:r>
            <a:r>
              <a:rPr sz="1550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C00000"/>
                </a:solidFill>
                <a:latin typeface="Calibri"/>
                <a:cs typeface="Calibri"/>
              </a:rPr>
              <a:t>государственные</a:t>
            </a:r>
            <a:r>
              <a:rPr sz="1550" b="1" spc="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C00000"/>
                </a:solidFill>
                <a:latin typeface="Calibri"/>
                <a:cs typeface="Calibri"/>
              </a:rPr>
              <a:t>образовательные</a:t>
            </a:r>
            <a:r>
              <a:rPr sz="155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C00000"/>
                </a:solidFill>
                <a:latin typeface="Calibri"/>
                <a:cs typeface="Calibri"/>
              </a:rPr>
              <a:t>стандарты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125"/>
              </a:spcBef>
            </a:pPr>
            <a:r>
              <a:rPr spc="10" dirty="0"/>
              <a:t>Приказ</a:t>
            </a:r>
            <a:r>
              <a:rPr spc="-65" dirty="0"/>
              <a:t> </a:t>
            </a:r>
            <a:r>
              <a:rPr spc="-5" dirty="0"/>
              <a:t>Минпросвещения</a:t>
            </a:r>
            <a:r>
              <a:rPr spc="-40" dirty="0"/>
              <a:t> </a:t>
            </a:r>
            <a:r>
              <a:rPr spc="5" dirty="0"/>
              <a:t>России</a:t>
            </a:r>
            <a:r>
              <a:rPr spc="-65" dirty="0"/>
              <a:t> </a:t>
            </a:r>
            <a:r>
              <a:rPr spc="10" dirty="0"/>
              <a:t>от</a:t>
            </a:r>
            <a:r>
              <a:rPr spc="-10" dirty="0"/>
              <a:t> </a:t>
            </a:r>
            <a:r>
              <a:rPr b="1" spc="5" dirty="0">
                <a:latin typeface="Calibri"/>
                <a:cs typeface="Calibri"/>
              </a:rPr>
              <a:t>31.05.2021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25" dirty="0">
                <a:latin typeface="Calibri"/>
                <a:cs typeface="Calibri"/>
              </a:rPr>
              <a:t>№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30" dirty="0">
                <a:latin typeface="Calibri"/>
                <a:cs typeface="Calibri"/>
              </a:rPr>
              <a:t>286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spc="10" dirty="0"/>
              <a:t>«Об</a:t>
            </a:r>
            <a:r>
              <a:rPr spc="-50" dirty="0"/>
              <a:t> </a:t>
            </a:r>
            <a:r>
              <a:rPr spc="-10" dirty="0"/>
              <a:t>утверждении</a:t>
            </a:r>
            <a:r>
              <a:rPr spc="-55" dirty="0"/>
              <a:t> </a:t>
            </a:r>
            <a:r>
              <a:rPr spc="-10" dirty="0"/>
              <a:t>федерального</a:t>
            </a:r>
            <a:r>
              <a:rPr spc="-40" dirty="0"/>
              <a:t> </a:t>
            </a:r>
            <a:r>
              <a:rPr spc="-10" dirty="0"/>
              <a:t>государственного</a:t>
            </a:r>
            <a:r>
              <a:rPr spc="-114" dirty="0"/>
              <a:t> </a:t>
            </a:r>
            <a:r>
              <a:rPr spc="-10" dirty="0"/>
              <a:t>образовательного</a:t>
            </a:r>
            <a:r>
              <a:rPr spc="-114" dirty="0"/>
              <a:t> </a:t>
            </a:r>
            <a:r>
              <a:rPr spc="15" dirty="0"/>
              <a:t>стандарта</a:t>
            </a:r>
            <a:r>
              <a:rPr spc="-50" dirty="0"/>
              <a:t> </a:t>
            </a:r>
            <a:r>
              <a:rPr dirty="0"/>
              <a:t>начального</a:t>
            </a:r>
            <a:r>
              <a:rPr spc="-40" dirty="0"/>
              <a:t> </a:t>
            </a:r>
            <a:r>
              <a:rPr spc="-5" dirty="0"/>
              <a:t>общего</a:t>
            </a:r>
          </a:p>
          <a:p>
            <a:pPr marL="124460">
              <a:lnSpc>
                <a:spcPct val="100000"/>
              </a:lnSpc>
            </a:pPr>
            <a:r>
              <a:rPr dirty="0"/>
              <a:t>образования»</a:t>
            </a:r>
          </a:p>
          <a:p>
            <a:pPr marL="124460" marR="1575435">
              <a:lnSpc>
                <a:spcPct val="104200"/>
              </a:lnSpc>
              <a:spcBef>
                <a:spcPts val="595"/>
              </a:spcBef>
            </a:pPr>
            <a:r>
              <a:rPr sz="1200" spc="-5" dirty="0"/>
              <a:t>Приказ </a:t>
            </a:r>
            <a:r>
              <a:rPr sz="1200" dirty="0"/>
              <a:t>Минпросвещения </a:t>
            </a:r>
            <a:r>
              <a:rPr sz="1200" spc="-5" dirty="0"/>
              <a:t>России </a:t>
            </a:r>
            <a:r>
              <a:rPr sz="1200" spc="-20" dirty="0"/>
              <a:t>от </a:t>
            </a:r>
            <a:r>
              <a:rPr sz="1200" b="1" spc="-15" dirty="0">
                <a:latin typeface="Calibri"/>
                <a:cs typeface="Calibri"/>
              </a:rPr>
              <a:t>31.05.2021 </a:t>
            </a:r>
            <a:r>
              <a:rPr sz="1200" b="1" dirty="0">
                <a:latin typeface="Calibri"/>
                <a:cs typeface="Calibri"/>
              </a:rPr>
              <a:t>№ </a:t>
            </a:r>
            <a:r>
              <a:rPr sz="1200" b="1" spc="-10" dirty="0">
                <a:latin typeface="Calibri"/>
                <a:cs typeface="Calibri"/>
              </a:rPr>
              <a:t>287 </a:t>
            </a:r>
            <a:r>
              <a:rPr sz="1200" dirty="0"/>
              <a:t>«Об утверждении федерального </a:t>
            </a:r>
            <a:r>
              <a:rPr sz="1200" spc="-15" dirty="0"/>
              <a:t>государственного образовательного </a:t>
            </a:r>
            <a:r>
              <a:rPr sz="1200" dirty="0"/>
              <a:t>стандарта </a:t>
            </a:r>
            <a:r>
              <a:rPr sz="1200" spc="-15" dirty="0"/>
              <a:t>основного </a:t>
            </a:r>
            <a:r>
              <a:rPr sz="1200" spc="-260" dirty="0"/>
              <a:t> </a:t>
            </a:r>
            <a:r>
              <a:rPr sz="1200" spc="5" dirty="0"/>
              <a:t>общего</a:t>
            </a:r>
            <a:r>
              <a:rPr sz="1200" spc="-155" dirty="0"/>
              <a:t> </a:t>
            </a:r>
            <a:r>
              <a:rPr sz="1200" spc="5" dirty="0"/>
              <a:t>образования»</a:t>
            </a:r>
            <a:endParaRPr sz="1200">
              <a:latin typeface="Calibri"/>
              <a:cs typeface="Calibri"/>
            </a:endParaRPr>
          </a:p>
          <a:p>
            <a:pPr marL="124460" marR="784860">
              <a:lnSpc>
                <a:spcPts val="1430"/>
              </a:lnSpc>
              <a:spcBef>
                <a:spcPts val="645"/>
              </a:spcBef>
            </a:pPr>
            <a:r>
              <a:rPr sz="1200" spc="-5" dirty="0"/>
              <a:t>Приказ </a:t>
            </a:r>
            <a:r>
              <a:rPr sz="1200" spc="5" dirty="0"/>
              <a:t>Министерства </a:t>
            </a:r>
            <a:r>
              <a:rPr sz="1200" spc="-10" dirty="0"/>
              <a:t>образования </a:t>
            </a:r>
            <a:r>
              <a:rPr sz="1200" dirty="0"/>
              <a:t>и </a:t>
            </a:r>
            <a:r>
              <a:rPr sz="1200" spc="-5" dirty="0"/>
              <a:t>науки Российской </a:t>
            </a:r>
            <a:r>
              <a:rPr sz="1200" spc="-10" dirty="0"/>
              <a:t>Федерации </a:t>
            </a:r>
            <a:r>
              <a:rPr sz="1200" spc="-20" dirty="0"/>
              <a:t>от </a:t>
            </a:r>
            <a:r>
              <a:rPr sz="1200" spc="-10" dirty="0"/>
              <a:t>17.05.2012 </a:t>
            </a:r>
            <a:r>
              <a:rPr sz="1200" dirty="0"/>
              <a:t>№ </a:t>
            </a:r>
            <a:r>
              <a:rPr sz="1200" spc="-10" dirty="0"/>
              <a:t>413 </a:t>
            </a:r>
            <a:r>
              <a:rPr sz="1200" dirty="0"/>
              <a:t>«Об утверждении </a:t>
            </a:r>
            <a:r>
              <a:rPr sz="1200" spc="-10" dirty="0"/>
              <a:t>федерального </a:t>
            </a:r>
            <a:r>
              <a:rPr sz="1200" spc="-15" dirty="0"/>
              <a:t>государственного образовательного </a:t>
            </a:r>
            <a:r>
              <a:rPr sz="1200" spc="-260" dirty="0"/>
              <a:t> </a:t>
            </a:r>
            <a:r>
              <a:rPr sz="1200" dirty="0"/>
              <a:t>стандарта</a:t>
            </a:r>
            <a:r>
              <a:rPr sz="1200" spc="-10" dirty="0"/>
              <a:t> </a:t>
            </a:r>
            <a:r>
              <a:rPr sz="1200" spc="-5" dirty="0"/>
              <a:t>среднего</a:t>
            </a:r>
            <a:r>
              <a:rPr sz="1200" spc="-75" dirty="0"/>
              <a:t> </a:t>
            </a:r>
            <a:r>
              <a:rPr sz="1200" spc="5" dirty="0"/>
              <a:t>общего</a:t>
            </a:r>
            <a:r>
              <a:rPr sz="1200" spc="-75" dirty="0"/>
              <a:t> </a:t>
            </a:r>
            <a:r>
              <a:rPr sz="1200" spc="-15" dirty="0"/>
              <a:t>образования»</a:t>
            </a:r>
            <a:r>
              <a:rPr sz="1200" spc="-50" dirty="0"/>
              <a:t> </a:t>
            </a:r>
            <a:r>
              <a:rPr sz="1200" spc="-5" dirty="0"/>
              <a:t>(ред.</a:t>
            </a:r>
            <a:r>
              <a:rPr sz="1200" spc="-50" dirty="0"/>
              <a:t> </a:t>
            </a:r>
            <a:r>
              <a:rPr sz="1200" spc="-20" dirty="0"/>
              <a:t>от</a:t>
            </a:r>
            <a:r>
              <a:rPr sz="1200" spc="-60" dirty="0"/>
              <a:t> </a:t>
            </a:r>
            <a:r>
              <a:rPr sz="1200" b="1" spc="-15" dirty="0">
                <a:latin typeface="Calibri"/>
                <a:cs typeface="Calibri"/>
              </a:rPr>
              <a:t>12.08.2022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№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732</a:t>
            </a:r>
            <a:r>
              <a:rPr sz="1200" spc="-10" dirty="0"/>
              <a:t>)</a:t>
            </a:r>
            <a:endParaRPr sz="1200">
              <a:latin typeface="Calibri"/>
              <a:cs typeface="Calibri"/>
            </a:endParaRPr>
          </a:p>
          <a:p>
            <a:pPr marL="124460" marR="1371600">
              <a:lnSpc>
                <a:spcPct val="99600"/>
              </a:lnSpc>
              <a:spcBef>
                <a:spcPts val="545"/>
              </a:spcBef>
            </a:pPr>
            <a:r>
              <a:rPr sz="1350" spc="-10" dirty="0"/>
              <a:t>Приказ </a:t>
            </a:r>
            <a:r>
              <a:rPr sz="1350" dirty="0"/>
              <a:t>Министерства </a:t>
            </a:r>
            <a:r>
              <a:rPr sz="1350" spc="-5" dirty="0"/>
              <a:t>просвещения </a:t>
            </a:r>
            <a:r>
              <a:rPr sz="1350" spc="-10" dirty="0"/>
              <a:t>Российской </a:t>
            </a:r>
            <a:r>
              <a:rPr sz="1350" spc="-15" dirty="0"/>
              <a:t>Федерации </a:t>
            </a:r>
            <a:r>
              <a:rPr sz="1350" spc="15" dirty="0"/>
              <a:t>от </a:t>
            </a:r>
            <a:r>
              <a:rPr sz="1350" b="1" spc="-5" dirty="0">
                <a:latin typeface="Calibri"/>
                <a:cs typeface="Calibri"/>
              </a:rPr>
              <a:t>27.12.2023 </a:t>
            </a:r>
            <a:r>
              <a:rPr sz="1350" b="1" dirty="0">
                <a:latin typeface="Calibri"/>
                <a:cs typeface="Calibri"/>
              </a:rPr>
              <a:t>№ </a:t>
            </a:r>
            <a:r>
              <a:rPr sz="1350" b="1" spc="-10" dirty="0">
                <a:latin typeface="Calibri"/>
                <a:cs typeface="Calibri"/>
              </a:rPr>
              <a:t>1028 </a:t>
            </a:r>
            <a:r>
              <a:rPr sz="1350" spc="-10" dirty="0"/>
              <a:t>«О </a:t>
            </a:r>
            <a:r>
              <a:rPr sz="1350" spc="15" dirty="0"/>
              <a:t>внесении </a:t>
            </a:r>
            <a:r>
              <a:rPr sz="1350" spc="10" dirty="0"/>
              <a:t>изменений </a:t>
            </a:r>
            <a:r>
              <a:rPr sz="1350" dirty="0"/>
              <a:t>в некоторые </a:t>
            </a:r>
            <a:r>
              <a:rPr sz="1350" spc="-5" dirty="0"/>
              <a:t>приказы </a:t>
            </a:r>
            <a:r>
              <a:rPr sz="1350" dirty="0"/>
              <a:t> Минобрнауки</a:t>
            </a:r>
            <a:r>
              <a:rPr sz="1350" spc="-40" dirty="0"/>
              <a:t> </a:t>
            </a:r>
            <a:r>
              <a:rPr sz="1350" dirty="0"/>
              <a:t>и</a:t>
            </a:r>
            <a:r>
              <a:rPr sz="1350" spc="-40" dirty="0"/>
              <a:t> </a:t>
            </a:r>
            <a:r>
              <a:rPr sz="1350" spc="-10" dirty="0"/>
              <a:t>Минпросвещения</a:t>
            </a:r>
            <a:r>
              <a:rPr sz="1350" spc="-95" dirty="0"/>
              <a:t> </a:t>
            </a:r>
            <a:r>
              <a:rPr sz="1350" dirty="0"/>
              <a:t>России,</a:t>
            </a:r>
            <a:r>
              <a:rPr sz="1350" spc="-25" dirty="0"/>
              <a:t> </a:t>
            </a:r>
            <a:r>
              <a:rPr sz="1350" spc="5" dirty="0"/>
              <a:t>касающиеся</a:t>
            </a:r>
            <a:r>
              <a:rPr sz="1350" spc="-90" dirty="0"/>
              <a:t> </a:t>
            </a:r>
            <a:r>
              <a:rPr sz="1350" spc="-5" dirty="0"/>
              <a:t>федеральных</a:t>
            </a:r>
            <a:r>
              <a:rPr sz="1350" spc="-55" dirty="0"/>
              <a:t> </a:t>
            </a:r>
            <a:r>
              <a:rPr sz="1350" spc="-15" dirty="0"/>
              <a:t>государственных</a:t>
            </a:r>
            <a:r>
              <a:rPr sz="1350" spc="-35" dirty="0"/>
              <a:t> </a:t>
            </a:r>
            <a:r>
              <a:rPr sz="1350" spc="-10" dirty="0"/>
              <a:t>стандартов</a:t>
            </a:r>
            <a:r>
              <a:rPr sz="1350" spc="-114" dirty="0"/>
              <a:t> </a:t>
            </a:r>
            <a:r>
              <a:rPr sz="1350" spc="10" dirty="0"/>
              <a:t>основного</a:t>
            </a:r>
            <a:r>
              <a:rPr sz="1350" spc="-105" dirty="0"/>
              <a:t> </a:t>
            </a:r>
            <a:r>
              <a:rPr sz="1350" spc="10" dirty="0"/>
              <a:t>общего</a:t>
            </a:r>
            <a:r>
              <a:rPr sz="1350" spc="-10" dirty="0"/>
              <a:t> </a:t>
            </a:r>
            <a:r>
              <a:rPr sz="1350" spc="-20" dirty="0"/>
              <a:t>образования</a:t>
            </a:r>
            <a:r>
              <a:rPr sz="1350" spc="-100" dirty="0"/>
              <a:t> </a:t>
            </a:r>
            <a:r>
              <a:rPr sz="1350" dirty="0"/>
              <a:t>и </a:t>
            </a:r>
            <a:r>
              <a:rPr sz="1350" spc="-290" dirty="0"/>
              <a:t> </a:t>
            </a:r>
            <a:r>
              <a:rPr sz="1350" dirty="0"/>
              <a:t>среднего</a:t>
            </a:r>
            <a:r>
              <a:rPr sz="1350" spc="-40" dirty="0"/>
              <a:t> </a:t>
            </a:r>
            <a:r>
              <a:rPr sz="1350" spc="10" dirty="0"/>
              <a:t>общего</a:t>
            </a:r>
            <a:r>
              <a:rPr sz="1350" spc="-114" dirty="0"/>
              <a:t> </a:t>
            </a:r>
            <a:r>
              <a:rPr sz="1350" dirty="0"/>
              <a:t>образования»</a:t>
            </a:r>
            <a:endParaRPr sz="1350">
              <a:latin typeface="Calibri"/>
              <a:cs typeface="Calibri"/>
            </a:endParaRPr>
          </a:p>
          <a:p>
            <a:pPr marL="133985" marR="5080">
              <a:lnSpc>
                <a:spcPct val="99700"/>
              </a:lnSpc>
              <a:spcBef>
                <a:spcPts val="940"/>
              </a:spcBef>
            </a:pPr>
            <a:r>
              <a:rPr sz="1350" spc="-10" dirty="0"/>
              <a:t>Приказ </a:t>
            </a:r>
            <a:r>
              <a:rPr sz="1350" dirty="0"/>
              <a:t>Министерства </a:t>
            </a:r>
            <a:r>
              <a:rPr sz="1350" spc="-5" dirty="0"/>
              <a:t>просвещения </a:t>
            </a:r>
            <a:r>
              <a:rPr sz="1350" spc="-10" dirty="0"/>
              <a:t>Российской </a:t>
            </a:r>
            <a:r>
              <a:rPr sz="1350" spc="-15" dirty="0"/>
              <a:t>Федерации </a:t>
            </a:r>
            <a:r>
              <a:rPr sz="1350" spc="15" dirty="0"/>
              <a:t>от </a:t>
            </a:r>
            <a:r>
              <a:rPr sz="1350" b="1" spc="-5" dirty="0">
                <a:latin typeface="Calibri"/>
                <a:cs typeface="Calibri"/>
              </a:rPr>
              <a:t>22.01.2024 </a:t>
            </a:r>
            <a:r>
              <a:rPr sz="1350" b="1" dirty="0">
                <a:latin typeface="Calibri"/>
                <a:cs typeface="Calibri"/>
              </a:rPr>
              <a:t>№ </a:t>
            </a:r>
            <a:r>
              <a:rPr sz="1350" b="1" spc="-5" dirty="0">
                <a:latin typeface="Calibri"/>
                <a:cs typeface="Calibri"/>
              </a:rPr>
              <a:t>31 </a:t>
            </a:r>
            <a:r>
              <a:rPr sz="1350" spc="-10" dirty="0"/>
              <a:t>«О </a:t>
            </a:r>
            <a:r>
              <a:rPr sz="1350" spc="15" dirty="0"/>
              <a:t>внесении </a:t>
            </a:r>
            <a:r>
              <a:rPr sz="1350" spc="10" dirty="0"/>
              <a:t>изменений </a:t>
            </a:r>
            <a:r>
              <a:rPr sz="1350" dirty="0"/>
              <a:t>в некоторые </a:t>
            </a:r>
            <a:r>
              <a:rPr sz="1350" spc="-5" dirty="0"/>
              <a:t>приказы </a:t>
            </a:r>
            <a:r>
              <a:rPr sz="1350" dirty="0"/>
              <a:t>Минобрнауки и </a:t>
            </a:r>
            <a:r>
              <a:rPr sz="1350" spc="5" dirty="0"/>
              <a:t> </a:t>
            </a:r>
            <a:r>
              <a:rPr sz="1350" dirty="0"/>
              <a:t>Минпросвещения</a:t>
            </a:r>
            <a:r>
              <a:rPr sz="1350" spc="-95" dirty="0"/>
              <a:t> </a:t>
            </a:r>
            <a:r>
              <a:rPr sz="1350" dirty="0"/>
              <a:t>России,</a:t>
            </a:r>
            <a:r>
              <a:rPr sz="1350" spc="-25" dirty="0"/>
              <a:t> </a:t>
            </a:r>
            <a:r>
              <a:rPr sz="1350" spc="5" dirty="0"/>
              <a:t>касающиеся</a:t>
            </a:r>
            <a:r>
              <a:rPr sz="1350" spc="-90" dirty="0"/>
              <a:t> </a:t>
            </a:r>
            <a:r>
              <a:rPr sz="1350" spc="-5" dirty="0"/>
              <a:t>федеральных</a:t>
            </a:r>
            <a:r>
              <a:rPr sz="1350" spc="-50" dirty="0"/>
              <a:t> </a:t>
            </a:r>
            <a:r>
              <a:rPr sz="1350" spc="-15" dirty="0"/>
              <a:t>государственных</a:t>
            </a:r>
            <a:r>
              <a:rPr sz="1350" spc="-30" dirty="0"/>
              <a:t> </a:t>
            </a:r>
            <a:r>
              <a:rPr sz="1350" spc="-10" dirty="0"/>
              <a:t>стандартов</a:t>
            </a:r>
            <a:r>
              <a:rPr sz="1350" spc="-110" dirty="0"/>
              <a:t> </a:t>
            </a:r>
            <a:r>
              <a:rPr sz="1350" dirty="0"/>
              <a:t>начального</a:t>
            </a:r>
            <a:r>
              <a:rPr sz="1350" spc="-25" dirty="0"/>
              <a:t> </a:t>
            </a:r>
            <a:r>
              <a:rPr sz="1350" spc="10" dirty="0"/>
              <a:t>общего</a:t>
            </a:r>
            <a:r>
              <a:rPr sz="1350" spc="-10" dirty="0"/>
              <a:t> образования</a:t>
            </a:r>
            <a:r>
              <a:rPr sz="1350" spc="-95" dirty="0"/>
              <a:t> </a:t>
            </a:r>
            <a:r>
              <a:rPr sz="1350" dirty="0"/>
              <a:t>и</a:t>
            </a:r>
            <a:r>
              <a:rPr sz="1350" spc="-45" dirty="0"/>
              <a:t> </a:t>
            </a:r>
            <a:r>
              <a:rPr sz="1350" spc="10" dirty="0"/>
              <a:t>основного</a:t>
            </a:r>
            <a:r>
              <a:rPr sz="1350" spc="-105" dirty="0"/>
              <a:t> </a:t>
            </a:r>
            <a:r>
              <a:rPr sz="1350" spc="10" dirty="0"/>
              <a:t>общего</a:t>
            </a:r>
            <a:r>
              <a:rPr sz="1350" spc="-10" dirty="0"/>
              <a:t> </a:t>
            </a:r>
            <a:r>
              <a:rPr sz="1350" spc="-15" dirty="0"/>
              <a:t>образования» </a:t>
            </a:r>
            <a:r>
              <a:rPr sz="1350" spc="-290" dirty="0"/>
              <a:t> </a:t>
            </a:r>
            <a:r>
              <a:rPr sz="1350" spc="-10" dirty="0"/>
              <a:t>Приказ</a:t>
            </a:r>
            <a:r>
              <a:rPr sz="1350" spc="-50" dirty="0"/>
              <a:t> </a:t>
            </a:r>
            <a:r>
              <a:rPr sz="1350" spc="5" dirty="0"/>
              <a:t>Министерства</a:t>
            </a:r>
            <a:r>
              <a:rPr sz="1350" spc="-114" dirty="0"/>
              <a:t> </a:t>
            </a:r>
            <a:r>
              <a:rPr sz="1350" spc="-5" dirty="0"/>
              <a:t>просвещения</a:t>
            </a:r>
            <a:r>
              <a:rPr sz="1350" spc="-40" dirty="0"/>
              <a:t> </a:t>
            </a:r>
            <a:r>
              <a:rPr sz="1350" spc="-10" dirty="0"/>
              <a:t>Российской</a:t>
            </a:r>
            <a:r>
              <a:rPr sz="1350" spc="-130" dirty="0"/>
              <a:t> </a:t>
            </a:r>
            <a:r>
              <a:rPr sz="1350" spc="-15" dirty="0"/>
              <a:t>Федерации</a:t>
            </a:r>
            <a:r>
              <a:rPr sz="1350" spc="-130" dirty="0"/>
              <a:t> </a:t>
            </a:r>
            <a:r>
              <a:rPr sz="1350" spc="15" dirty="0"/>
              <a:t>от</a:t>
            </a:r>
            <a:r>
              <a:rPr sz="1350" spc="-80" dirty="0"/>
              <a:t> </a:t>
            </a:r>
            <a:r>
              <a:rPr sz="1350" b="1" spc="-10" dirty="0">
                <a:latin typeface="Calibri"/>
                <a:cs typeface="Calibri"/>
              </a:rPr>
              <a:t>19.02.2024</a:t>
            </a:r>
            <a:r>
              <a:rPr sz="1350" b="1" spc="-8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№</a:t>
            </a:r>
            <a:r>
              <a:rPr sz="1350" b="1" spc="-7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110</a:t>
            </a:r>
            <a:r>
              <a:rPr sz="1350" b="1" spc="-90" dirty="0">
                <a:latin typeface="Calibri"/>
                <a:cs typeface="Calibri"/>
              </a:rPr>
              <a:t> </a:t>
            </a:r>
            <a:r>
              <a:rPr sz="1350" spc="-10" dirty="0"/>
              <a:t>«О</a:t>
            </a:r>
            <a:r>
              <a:rPr sz="1350" spc="5" dirty="0"/>
              <a:t> </a:t>
            </a:r>
            <a:r>
              <a:rPr sz="1350" spc="15" dirty="0"/>
              <a:t>внесении</a:t>
            </a:r>
            <a:r>
              <a:rPr sz="1350" spc="-55" dirty="0"/>
              <a:t> </a:t>
            </a:r>
            <a:r>
              <a:rPr sz="1350" spc="10" dirty="0"/>
              <a:t>изменений…</a:t>
            </a:r>
            <a:r>
              <a:rPr sz="1350" spc="-105" dirty="0"/>
              <a:t> </a:t>
            </a:r>
            <a:r>
              <a:rPr sz="1350" spc="10" dirty="0"/>
              <a:t>ФГОС</a:t>
            </a:r>
            <a:r>
              <a:rPr sz="1350" spc="-50" dirty="0"/>
              <a:t> </a:t>
            </a:r>
            <a:r>
              <a:rPr sz="1350" dirty="0"/>
              <a:t>ООО»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7130" y="6165532"/>
            <a:ext cx="28257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15" dirty="0">
                <a:solidFill>
                  <a:srgbClr val="C00000"/>
                </a:solidFill>
                <a:latin typeface="Calibri"/>
                <a:cs typeface="Calibri"/>
              </a:rPr>
              <a:t>!!!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30754" y="6198870"/>
            <a:ext cx="868172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5" dirty="0">
                <a:latin typeface="Calibri"/>
                <a:cs typeface="Calibri"/>
              </a:rPr>
              <a:t>Проверить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локальные</a:t>
            </a:r>
            <a:r>
              <a:rPr sz="1550" spc="-7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акты</a:t>
            </a:r>
            <a:r>
              <a:rPr sz="1550" spc="-4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ОО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на</a:t>
            </a:r>
            <a:r>
              <a:rPr sz="1550" spc="-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предмет</a:t>
            </a:r>
            <a:r>
              <a:rPr sz="1550" spc="17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их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соответствия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федеральным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нормативным</a:t>
            </a:r>
            <a:r>
              <a:rPr sz="1550" spc="17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документам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622" y="77406"/>
            <a:ext cx="26962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5" dirty="0">
                <a:latin typeface="Calibri"/>
                <a:cs typeface="Calibri"/>
              </a:rPr>
              <a:t>Ф</a:t>
            </a:r>
            <a:r>
              <a:rPr sz="2400" b="0" spc="-15" dirty="0">
                <a:latin typeface="Calibri"/>
                <a:cs typeface="Calibri"/>
              </a:rPr>
              <a:t>О</a:t>
            </a:r>
            <a:r>
              <a:rPr sz="2400" b="0" dirty="0">
                <a:latin typeface="Calibri"/>
                <a:cs typeface="Calibri"/>
              </a:rPr>
              <a:t>П</a:t>
            </a:r>
            <a:r>
              <a:rPr sz="2400" b="0" spc="-16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Н</a:t>
            </a:r>
            <a:r>
              <a:rPr sz="2400" b="0" spc="-15" dirty="0">
                <a:latin typeface="Calibri"/>
                <a:cs typeface="Calibri"/>
              </a:rPr>
              <a:t>ОО</a:t>
            </a:r>
            <a:r>
              <a:rPr sz="2400" b="0" dirty="0">
                <a:latin typeface="Calibri"/>
                <a:cs typeface="Calibri"/>
              </a:rPr>
              <a:t>,</a:t>
            </a:r>
            <a:r>
              <a:rPr sz="2400" b="0" spc="-90" dirty="0">
                <a:latin typeface="Calibri"/>
                <a:cs typeface="Calibri"/>
              </a:rPr>
              <a:t> </a:t>
            </a:r>
            <a:r>
              <a:rPr sz="2400" b="0" spc="-20" dirty="0">
                <a:latin typeface="Calibri"/>
                <a:cs typeface="Calibri"/>
              </a:rPr>
              <a:t>ООО</a:t>
            </a:r>
            <a:r>
              <a:rPr sz="2400" b="0" dirty="0">
                <a:latin typeface="Calibri"/>
                <a:cs typeface="Calibri"/>
              </a:rPr>
              <a:t>,</a:t>
            </a:r>
            <a:r>
              <a:rPr sz="2400" b="0" spc="-9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С</a:t>
            </a:r>
            <a:r>
              <a:rPr sz="2400" b="0" spc="-25" dirty="0">
                <a:latin typeface="Calibri"/>
                <a:cs typeface="Calibri"/>
              </a:rPr>
              <a:t>О</a:t>
            </a:r>
            <a:r>
              <a:rPr sz="2400" b="0" dirty="0"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610" y="782891"/>
            <a:ext cx="5966460" cy="1052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-20" dirty="0">
                <a:latin typeface="Calibri"/>
                <a:cs typeface="Calibri"/>
              </a:rPr>
              <a:t>ФЕДЕРАЛЬНЫЙ</a:t>
            </a:r>
            <a:r>
              <a:rPr sz="2150" b="1" spc="-170" dirty="0">
                <a:latin typeface="Calibri"/>
                <a:cs typeface="Calibri"/>
              </a:rPr>
              <a:t> </a:t>
            </a:r>
            <a:r>
              <a:rPr sz="2150" b="1" spc="5" dirty="0">
                <a:latin typeface="Calibri"/>
                <a:cs typeface="Calibri"/>
              </a:rPr>
              <a:t>КАЛЕНДАРНЫЙ</a:t>
            </a:r>
            <a:r>
              <a:rPr sz="2150" b="1" spc="-165" dirty="0">
                <a:latin typeface="Calibri"/>
                <a:cs typeface="Calibri"/>
              </a:rPr>
              <a:t> </a:t>
            </a:r>
            <a:r>
              <a:rPr sz="2150" b="1" spc="10" dirty="0">
                <a:latin typeface="Calibri"/>
                <a:cs typeface="Calibri"/>
              </a:rPr>
              <a:t>УЧЕБНЫЙ</a:t>
            </a:r>
            <a:r>
              <a:rPr sz="2150" b="1" spc="-165" dirty="0">
                <a:latin typeface="Calibri"/>
                <a:cs typeface="Calibri"/>
              </a:rPr>
              <a:t> </a:t>
            </a:r>
            <a:r>
              <a:rPr sz="2150" b="1" spc="-20" dirty="0">
                <a:latin typeface="Calibri"/>
                <a:cs typeface="Calibri"/>
              </a:rPr>
              <a:t>ГРАФИК</a:t>
            </a:r>
            <a:endParaRPr sz="2150">
              <a:latin typeface="Calibri"/>
              <a:cs typeface="Calibri"/>
            </a:endParaRPr>
          </a:p>
          <a:p>
            <a:pPr marL="12700" marR="1527175">
              <a:lnSpc>
                <a:spcPts val="2030"/>
              </a:lnSpc>
              <a:spcBef>
                <a:spcPts val="1480"/>
              </a:spcBef>
            </a:pPr>
            <a:r>
              <a:rPr sz="1700" b="1" spc="45" dirty="0">
                <a:latin typeface="Calibri"/>
                <a:cs typeface="Calibri"/>
              </a:rPr>
              <a:t>О</a:t>
            </a:r>
            <a:r>
              <a:rPr sz="1700" b="1" spc="-20" dirty="0">
                <a:latin typeface="Calibri"/>
                <a:cs typeface="Calibri"/>
              </a:rPr>
              <a:t>р</a:t>
            </a:r>
            <a:r>
              <a:rPr sz="1700" b="1" spc="-10" dirty="0">
                <a:latin typeface="Calibri"/>
                <a:cs typeface="Calibri"/>
              </a:rPr>
              <a:t>г</a:t>
            </a:r>
            <a:r>
              <a:rPr sz="1700" b="1" spc="-20" dirty="0">
                <a:latin typeface="Calibri"/>
                <a:cs typeface="Calibri"/>
              </a:rPr>
              <a:t>а</a:t>
            </a:r>
            <a:r>
              <a:rPr sz="1700" b="1" spc="45" dirty="0">
                <a:latin typeface="Calibri"/>
                <a:cs typeface="Calibri"/>
              </a:rPr>
              <a:t>н</a:t>
            </a:r>
            <a:r>
              <a:rPr sz="1700" b="1" spc="25" dirty="0">
                <a:latin typeface="Calibri"/>
                <a:cs typeface="Calibri"/>
              </a:rPr>
              <a:t>и</a:t>
            </a:r>
            <a:r>
              <a:rPr sz="1700" b="1" spc="-55" dirty="0">
                <a:latin typeface="Calibri"/>
                <a:cs typeface="Calibri"/>
              </a:rPr>
              <a:t>з</a:t>
            </a:r>
            <a:r>
              <a:rPr sz="1700" b="1" spc="-20" dirty="0">
                <a:latin typeface="Calibri"/>
                <a:cs typeface="Calibri"/>
              </a:rPr>
              <a:t>а</a:t>
            </a:r>
            <a:r>
              <a:rPr sz="1700" b="1" spc="-60" dirty="0">
                <a:latin typeface="Calibri"/>
                <a:cs typeface="Calibri"/>
              </a:rPr>
              <a:t>ц</a:t>
            </a:r>
            <a:r>
              <a:rPr sz="1700" b="1" spc="-50" dirty="0">
                <a:latin typeface="Calibri"/>
                <a:cs typeface="Calibri"/>
              </a:rPr>
              <a:t>и</a:t>
            </a:r>
            <a:r>
              <a:rPr sz="1700" b="1" spc="210" dirty="0">
                <a:latin typeface="Calibri"/>
                <a:cs typeface="Calibri"/>
              </a:rPr>
              <a:t>я</a:t>
            </a:r>
            <a:r>
              <a:rPr sz="1700" b="1" spc="-20" dirty="0">
                <a:latin typeface="Calibri"/>
                <a:cs typeface="Calibri"/>
              </a:rPr>
              <a:t>о</a:t>
            </a:r>
            <a:r>
              <a:rPr sz="1700" b="1" spc="-10" dirty="0">
                <a:latin typeface="Calibri"/>
                <a:cs typeface="Calibri"/>
              </a:rPr>
              <a:t>б</a:t>
            </a:r>
            <a:r>
              <a:rPr sz="1700" b="1" spc="-20" dirty="0">
                <a:latin typeface="Calibri"/>
                <a:cs typeface="Calibri"/>
              </a:rPr>
              <a:t>ра</a:t>
            </a:r>
            <a:r>
              <a:rPr sz="1700" b="1" spc="20" dirty="0">
                <a:latin typeface="Calibri"/>
                <a:cs typeface="Calibri"/>
              </a:rPr>
              <a:t>з</a:t>
            </a:r>
            <a:r>
              <a:rPr sz="1700" b="1" spc="-20" dirty="0">
                <a:latin typeface="Calibri"/>
                <a:cs typeface="Calibri"/>
              </a:rPr>
              <a:t>ов</a:t>
            </a:r>
            <a:r>
              <a:rPr sz="1700" b="1" spc="-95" dirty="0">
                <a:latin typeface="Calibri"/>
                <a:cs typeface="Calibri"/>
              </a:rPr>
              <a:t>а</a:t>
            </a:r>
            <a:r>
              <a:rPr sz="1700" b="1" spc="-65" dirty="0">
                <a:latin typeface="Calibri"/>
                <a:cs typeface="Calibri"/>
              </a:rPr>
              <a:t>т</a:t>
            </a:r>
            <a:r>
              <a:rPr sz="1700" b="1" spc="-35" dirty="0">
                <a:latin typeface="Calibri"/>
                <a:cs typeface="Calibri"/>
              </a:rPr>
              <a:t>е</a:t>
            </a:r>
            <a:r>
              <a:rPr sz="1700" b="1" dirty="0">
                <a:latin typeface="Calibri"/>
                <a:cs typeface="Calibri"/>
              </a:rPr>
              <a:t>л</a:t>
            </a:r>
            <a:r>
              <a:rPr sz="1700" b="1" spc="-95" dirty="0">
                <a:latin typeface="Calibri"/>
                <a:cs typeface="Calibri"/>
              </a:rPr>
              <a:t>ь</a:t>
            </a:r>
            <a:r>
              <a:rPr sz="1700" b="1" spc="-30" dirty="0">
                <a:latin typeface="Calibri"/>
                <a:cs typeface="Calibri"/>
              </a:rPr>
              <a:t>н</a:t>
            </a:r>
            <a:r>
              <a:rPr sz="1700" b="1" spc="-20" dirty="0">
                <a:latin typeface="Calibri"/>
                <a:cs typeface="Calibri"/>
              </a:rPr>
              <a:t>о</a:t>
            </a:r>
            <a:r>
              <a:rPr sz="1700" b="1" spc="15" dirty="0">
                <a:latin typeface="Calibri"/>
                <a:cs typeface="Calibri"/>
              </a:rPr>
              <a:t>й</a:t>
            </a:r>
            <a:r>
              <a:rPr sz="1700" b="1" spc="-21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д</a:t>
            </a:r>
            <a:r>
              <a:rPr sz="1700" b="1" spc="35" dirty="0">
                <a:latin typeface="Calibri"/>
                <a:cs typeface="Calibri"/>
              </a:rPr>
              <a:t>е</a:t>
            </a:r>
            <a:r>
              <a:rPr sz="1700" b="1" spc="-25" dirty="0">
                <a:latin typeface="Calibri"/>
                <a:cs typeface="Calibri"/>
              </a:rPr>
              <a:t>я</a:t>
            </a:r>
            <a:r>
              <a:rPr sz="1700" b="1" spc="10" dirty="0">
                <a:latin typeface="Calibri"/>
                <a:cs typeface="Calibri"/>
              </a:rPr>
              <a:t>т</a:t>
            </a:r>
            <a:r>
              <a:rPr sz="1700" b="1" spc="-35" dirty="0">
                <a:latin typeface="Calibri"/>
                <a:cs typeface="Calibri"/>
              </a:rPr>
              <a:t>е</a:t>
            </a:r>
            <a:r>
              <a:rPr sz="1700" b="1" spc="-75" dirty="0">
                <a:latin typeface="Calibri"/>
                <a:cs typeface="Calibri"/>
              </a:rPr>
              <a:t>л</a:t>
            </a:r>
            <a:r>
              <a:rPr sz="1700" b="1" spc="-20" dirty="0">
                <a:latin typeface="Calibri"/>
                <a:cs typeface="Calibri"/>
              </a:rPr>
              <a:t>ь</a:t>
            </a:r>
            <a:r>
              <a:rPr sz="1700" b="1" spc="-30" dirty="0">
                <a:latin typeface="Calibri"/>
                <a:cs typeface="Calibri"/>
              </a:rPr>
              <a:t>н</a:t>
            </a:r>
            <a:r>
              <a:rPr sz="1700" b="1" spc="-20" dirty="0">
                <a:latin typeface="Calibri"/>
                <a:cs typeface="Calibri"/>
              </a:rPr>
              <a:t>о</a:t>
            </a:r>
            <a:r>
              <a:rPr sz="1700" b="1" spc="-40" dirty="0">
                <a:latin typeface="Calibri"/>
                <a:cs typeface="Calibri"/>
              </a:rPr>
              <a:t>с</a:t>
            </a:r>
            <a:r>
              <a:rPr sz="1700" b="1" spc="10" dirty="0">
                <a:latin typeface="Calibri"/>
                <a:cs typeface="Calibri"/>
              </a:rPr>
              <a:t>ти</a:t>
            </a:r>
            <a:r>
              <a:rPr sz="1700" b="1" spc="-21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–  по</a:t>
            </a:r>
            <a:r>
              <a:rPr sz="1700" spc="-10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у</a:t>
            </a:r>
            <a:r>
              <a:rPr sz="1700" spc="20" dirty="0">
                <a:latin typeface="Calibri"/>
                <a:cs typeface="Calibri"/>
              </a:rPr>
              <a:t>ч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-15" dirty="0">
                <a:latin typeface="Calibri"/>
                <a:cs typeface="Calibri"/>
              </a:rPr>
              <a:t>бны</a:t>
            </a:r>
            <a:r>
              <a:rPr sz="1700" spc="15" dirty="0">
                <a:latin typeface="Calibri"/>
                <a:cs typeface="Calibri"/>
              </a:rPr>
              <a:t>м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20" dirty="0">
                <a:latin typeface="Calibri"/>
                <a:cs typeface="Calibri"/>
              </a:rPr>
              <a:t>ч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10" dirty="0">
                <a:latin typeface="Calibri"/>
                <a:cs typeface="Calibri"/>
              </a:rPr>
              <a:t>тв</a:t>
            </a:r>
            <a:r>
              <a:rPr sz="1700" spc="-30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10" dirty="0">
                <a:latin typeface="Calibri"/>
                <a:cs typeface="Calibri"/>
              </a:rPr>
              <a:t>т</a:t>
            </a:r>
            <a:r>
              <a:rPr sz="1700" spc="15" dirty="0">
                <a:latin typeface="Calibri"/>
                <a:cs typeface="Calibri"/>
              </a:rPr>
              <a:t>я</a:t>
            </a:r>
            <a:r>
              <a:rPr sz="1700" spc="-30" dirty="0">
                <a:latin typeface="Calibri"/>
                <a:cs typeface="Calibri"/>
              </a:rPr>
              <a:t>м</a:t>
            </a:r>
            <a:r>
              <a:rPr sz="1700" spc="10" dirty="0">
                <a:latin typeface="Calibri"/>
                <a:cs typeface="Calibri"/>
              </a:rPr>
              <a:t>/</a:t>
            </a:r>
            <a:r>
              <a:rPr sz="1700" spc="-21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т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-25" dirty="0">
                <a:latin typeface="Calibri"/>
                <a:cs typeface="Calibri"/>
              </a:rPr>
              <a:t>и</a:t>
            </a:r>
            <a:r>
              <a:rPr sz="1700" spc="-30" dirty="0">
                <a:latin typeface="Calibri"/>
                <a:cs typeface="Calibri"/>
              </a:rPr>
              <a:t>м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-45" dirty="0">
                <a:latin typeface="Calibri"/>
                <a:cs typeface="Calibri"/>
              </a:rPr>
              <a:t>с</a:t>
            </a:r>
            <a:r>
              <a:rPr sz="1700" spc="-60" dirty="0">
                <a:latin typeface="Calibri"/>
                <a:cs typeface="Calibri"/>
              </a:rPr>
              <a:t>т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-70" dirty="0">
                <a:latin typeface="Calibri"/>
                <a:cs typeface="Calibri"/>
              </a:rPr>
              <a:t>а</a:t>
            </a:r>
            <a:r>
              <a:rPr sz="1700" spc="-30" dirty="0">
                <a:latin typeface="Calibri"/>
                <a:cs typeface="Calibri"/>
              </a:rPr>
              <a:t>м</a:t>
            </a:r>
            <a:r>
              <a:rPr sz="1700" spc="-50" dirty="0">
                <a:latin typeface="Calibri"/>
                <a:cs typeface="Calibri"/>
              </a:rPr>
              <a:t>/</a:t>
            </a:r>
            <a:r>
              <a:rPr sz="1700" spc="10" dirty="0">
                <a:solidFill>
                  <a:srgbClr val="FF0000"/>
                </a:solidFill>
                <a:latin typeface="Calibri"/>
                <a:cs typeface="Calibri"/>
              </a:rPr>
              <a:t>п</a:t>
            </a:r>
            <a:r>
              <a:rPr sz="1700" spc="-75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1700" spc="-50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sz="1700" spc="-25" dirty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1700" spc="-70" dirty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1700" spc="-80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1700" spc="-50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1700" spc="-25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700" spc="-60" dirty="0">
                <a:solidFill>
                  <a:srgbClr val="FF0000"/>
                </a:solidFill>
                <a:latin typeface="Calibri"/>
                <a:cs typeface="Calibri"/>
              </a:rPr>
              <a:t>я</a:t>
            </a:r>
            <a:r>
              <a:rPr sz="1700" spc="15" dirty="0">
                <a:solidFill>
                  <a:srgbClr val="FF0000"/>
                </a:solidFill>
                <a:latin typeface="Calibri"/>
                <a:cs typeface="Calibri"/>
              </a:rPr>
              <a:t>м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30517" y="1001267"/>
            <a:ext cx="650875" cy="114300"/>
            <a:chOff x="6430517" y="1001267"/>
            <a:chExt cx="650875" cy="114300"/>
          </a:xfrm>
        </p:grpSpPr>
        <p:sp>
          <p:nvSpPr>
            <p:cNvPr id="5" name="object 5"/>
            <p:cNvSpPr/>
            <p:nvPr/>
          </p:nvSpPr>
          <p:spPr>
            <a:xfrm>
              <a:off x="6430518" y="1039367"/>
              <a:ext cx="495300" cy="38100"/>
            </a:xfrm>
            <a:custGeom>
              <a:avLst/>
              <a:gdLst/>
              <a:ahLst/>
              <a:cxnLst/>
              <a:rect l="l" t="t" r="r" b="b"/>
              <a:pathLst>
                <a:path w="495300" h="38100">
                  <a:moveTo>
                    <a:pt x="381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lnTo>
                    <a:pt x="38100" y="0"/>
                  </a:lnTo>
                  <a:close/>
                </a:path>
                <a:path w="495300" h="38100">
                  <a:moveTo>
                    <a:pt x="114300" y="0"/>
                  </a:moveTo>
                  <a:lnTo>
                    <a:pt x="76200" y="0"/>
                  </a:lnTo>
                  <a:lnTo>
                    <a:pt x="7620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495300" h="38100">
                  <a:moveTo>
                    <a:pt x="190500" y="0"/>
                  </a:moveTo>
                  <a:lnTo>
                    <a:pt x="152400" y="0"/>
                  </a:lnTo>
                  <a:lnTo>
                    <a:pt x="152400" y="38100"/>
                  </a:lnTo>
                  <a:lnTo>
                    <a:pt x="190500" y="38100"/>
                  </a:lnTo>
                  <a:lnTo>
                    <a:pt x="190500" y="0"/>
                  </a:lnTo>
                  <a:close/>
                </a:path>
                <a:path w="495300" h="38100">
                  <a:moveTo>
                    <a:pt x="266700" y="0"/>
                  </a:moveTo>
                  <a:lnTo>
                    <a:pt x="228600" y="0"/>
                  </a:lnTo>
                  <a:lnTo>
                    <a:pt x="228600" y="38100"/>
                  </a:lnTo>
                  <a:lnTo>
                    <a:pt x="266700" y="38100"/>
                  </a:lnTo>
                  <a:lnTo>
                    <a:pt x="266700" y="0"/>
                  </a:lnTo>
                  <a:close/>
                </a:path>
                <a:path w="495300" h="38100">
                  <a:moveTo>
                    <a:pt x="342900" y="0"/>
                  </a:moveTo>
                  <a:lnTo>
                    <a:pt x="304800" y="0"/>
                  </a:lnTo>
                  <a:lnTo>
                    <a:pt x="304800" y="38100"/>
                  </a:lnTo>
                  <a:lnTo>
                    <a:pt x="342900" y="38100"/>
                  </a:lnTo>
                  <a:lnTo>
                    <a:pt x="342900" y="0"/>
                  </a:lnTo>
                  <a:close/>
                </a:path>
                <a:path w="495300" h="38100">
                  <a:moveTo>
                    <a:pt x="419100" y="0"/>
                  </a:moveTo>
                  <a:lnTo>
                    <a:pt x="381000" y="0"/>
                  </a:lnTo>
                  <a:lnTo>
                    <a:pt x="381000" y="38100"/>
                  </a:lnTo>
                  <a:lnTo>
                    <a:pt x="419100" y="38100"/>
                  </a:lnTo>
                  <a:lnTo>
                    <a:pt x="419100" y="0"/>
                  </a:lnTo>
                  <a:close/>
                </a:path>
                <a:path w="495300" h="38100">
                  <a:moveTo>
                    <a:pt x="495300" y="0"/>
                  </a:moveTo>
                  <a:lnTo>
                    <a:pt x="457200" y="0"/>
                  </a:lnTo>
                  <a:lnTo>
                    <a:pt x="457200" y="38100"/>
                  </a:lnTo>
                  <a:lnTo>
                    <a:pt x="495300" y="3810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446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3917" y="1001267"/>
              <a:ext cx="117348" cy="1143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056755" y="621989"/>
            <a:ext cx="4746625" cy="3006725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470"/>
              </a:spcBef>
            </a:pPr>
            <a:r>
              <a:rPr sz="2150" b="1" spc="-15" dirty="0">
                <a:latin typeface="Calibri"/>
                <a:cs typeface="Calibri"/>
              </a:rPr>
              <a:t>К</a:t>
            </a:r>
            <a:r>
              <a:rPr sz="2150" b="1" spc="45" dirty="0">
                <a:latin typeface="Calibri"/>
                <a:cs typeface="Calibri"/>
              </a:rPr>
              <a:t>А</a:t>
            </a:r>
            <a:r>
              <a:rPr sz="2150" b="1" spc="-5" dirty="0">
                <a:latin typeface="Calibri"/>
                <a:cs typeface="Calibri"/>
              </a:rPr>
              <a:t>ЛЕ</a:t>
            </a:r>
            <a:r>
              <a:rPr sz="2150" b="1" spc="-10" dirty="0">
                <a:latin typeface="Calibri"/>
                <a:cs typeface="Calibri"/>
              </a:rPr>
              <a:t>Н</a:t>
            </a:r>
            <a:r>
              <a:rPr sz="2150" b="1" spc="45" dirty="0">
                <a:latin typeface="Calibri"/>
                <a:cs typeface="Calibri"/>
              </a:rPr>
              <a:t>Д</a:t>
            </a:r>
            <a:r>
              <a:rPr sz="2150" b="1" spc="40" dirty="0">
                <a:latin typeface="Calibri"/>
                <a:cs typeface="Calibri"/>
              </a:rPr>
              <a:t>А</a:t>
            </a:r>
            <a:r>
              <a:rPr sz="2150" b="1" spc="-25" dirty="0">
                <a:latin typeface="Calibri"/>
                <a:cs typeface="Calibri"/>
              </a:rPr>
              <a:t>Р</a:t>
            </a:r>
            <a:r>
              <a:rPr sz="2150" b="1" spc="-10" dirty="0">
                <a:latin typeface="Calibri"/>
                <a:cs typeface="Calibri"/>
              </a:rPr>
              <a:t>Н</a:t>
            </a:r>
            <a:r>
              <a:rPr sz="2150" b="1" spc="5" dirty="0">
                <a:latin typeface="Calibri"/>
                <a:cs typeface="Calibri"/>
              </a:rPr>
              <a:t>Ы</a:t>
            </a:r>
            <a:r>
              <a:rPr sz="2150" b="1" spc="15" dirty="0">
                <a:latin typeface="Calibri"/>
                <a:cs typeface="Calibri"/>
              </a:rPr>
              <a:t>Й</a:t>
            </a:r>
            <a:r>
              <a:rPr sz="2150" b="1" spc="-170" dirty="0">
                <a:latin typeface="Calibri"/>
                <a:cs typeface="Calibri"/>
              </a:rPr>
              <a:t> </a:t>
            </a:r>
            <a:r>
              <a:rPr sz="2150" b="1" spc="25" dirty="0">
                <a:latin typeface="Calibri"/>
                <a:cs typeface="Calibri"/>
              </a:rPr>
              <a:t>У</a:t>
            </a:r>
            <a:r>
              <a:rPr sz="2150" b="1" spc="50" dirty="0">
                <a:latin typeface="Calibri"/>
                <a:cs typeface="Calibri"/>
              </a:rPr>
              <a:t>Ч</a:t>
            </a:r>
            <a:r>
              <a:rPr sz="2150" b="1" spc="-5" dirty="0">
                <a:latin typeface="Calibri"/>
                <a:cs typeface="Calibri"/>
              </a:rPr>
              <a:t>ЕБ</a:t>
            </a:r>
            <a:r>
              <a:rPr sz="2150" b="1" spc="-10" dirty="0">
                <a:latin typeface="Calibri"/>
                <a:cs typeface="Calibri"/>
              </a:rPr>
              <a:t>Н</a:t>
            </a:r>
            <a:r>
              <a:rPr sz="2150" b="1" spc="5" dirty="0">
                <a:latin typeface="Calibri"/>
                <a:cs typeface="Calibri"/>
              </a:rPr>
              <a:t>Ы</a:t>
            </a:r>
            <a:r>
              <a:rPr sz="2150" b="1" spc="15" dirty="0">
                <a:latin typeface="Calibri"/>
                <a:cs typeface="Calibri"/>
              </a:rPr>
              <a:t>Й</a:t>
            </a:r>
            <a:r>
              <a:rPr sz="2150" b="1" spc="-175" dirty="0">
                <a:latin typeface="Calibri"/>
                <a:cs typeface="Calibri"/>
              </a:rPr>
              <a:t> </a:t>
            </a:r>
            <a:r>
              <a:rPr sz="2150" b="1" spc="-35" dirty="0">
                <a:latin typeface="Calibri"/>
                <a:cs typeface="Calibri"/>
              </a:rPr>
              <a:t>Г</a:t>
            </a:r>
            <a:r>
              <a:rPr sz="2150" b="1" spc="-250" dirty="0">
                <a:latin typeface="Calibri"/>
                <a:cs typeface="Calibri"/>
              </a:rPr>
              <a:t>Р</a:t>
            </a:r>
            <a:r>
              <a:rPr sz="2150" b="1" spc="-105" dirty="0">
                <a:latin typeface="Calibri"/>
                <a:cs typeface="Calibri"/>
              </a:rPr>
              <a:t>А</a:t>
            </a:r>
            <a:r>
              <a:rPr sz="2150" b="1" spc="-60" dirty="0">
                <a:latin typeface="Calibri"/>
                <a:cs typeface="Calibri"/>
              </a:rPr>
              <a:t>Ф</a:t>
            </a:r>
            <a:r>
              <a:rPr sz="2150" b="1" spc="-55" dirty="0">
                <a:latin typeface="Calibri"/>
                <a:cs typeface="Calibri"/>
              </a:rPr>
              <a:t>И</a:t>
            </a:r>
            <a:r>
              <a:rPr sz="2150" b="1" spc="15" dirty="0">
                <a:latin typeface="Calibri"/>
                <a:cs typeface="Calibri"/>
              </a:rPr>
              <a:t>К</a:t>
            </a:r>
            <a:r>
              <a:rPr sz="2150" b="1" spc="-285" dirty="0">
                <a:latin typeface="Calibri"/>
                <a:cs typeface="Calibri"/>
              </a:rPr>
              <a:t> </a:t>
            </a:r>
            <a:r>
              <a:rPr sz="2150" b="1" spc="-35" dirty="0">
                <a:latin typeface="Calibri"/>
                <a:cs typeface="Calibri"/>
              </a:rPr>
              <a:t>ОУ</a:t>
            </a:r>
            <a:endParaRPr sz="2150">
              <a:latin typeface="Calibri"/>
              <a:cs typeface="Calibri"/>
            </a:endParaRPr>
          </a:p>
          <a:p>
            <a:pPr marL="298450" indent="-285750">
              <a:lnSpc>
                <a:spcPts val="2035"/>
              </a:lnSpc>
              <a:spcBef>
                <a:spcPts val="1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700" spc="15" dirty="0">
                <a:latin typeface="Calibri"/>
                <a:cs typeface="Calibri"/>
              </a:rPr>
              <a:t>Даты</a:t>
            </a:r>
            <a:r>
              <a:rPr sz="1700" spc="-17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начала</a:t>
            </a:r>
            <a:r>
              <a:rPr sz="1700" spc="-16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и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окончания</a:t>
            </a:r>
            <a:r>
              <a:rPr sz="1700" spc="-1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учебного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года</a:t>
            </a:r>
            <a:endParaRPr sz="1700">
              <a:latin typeface="Calibri"/>
              <a:cs typeface="Calibri"/>
            </a:endParaRPr>
          </a:p>
          <a:p>
            <a:pPr marL="298450" indent="-285750">
              <a:lnSpc>
                <a:spcPts val="2035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700" spc="-10" dirty="0">
                <a:latin typeface="Calibri"/>
                <a:cs typeface="Calibri"/>
              </a:rPr>
              <a:t>П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-80" dirty="0">
                <a:latin typeface="Calibri"/>
                <a:cs typeface="Calibri"/>
              </a:rPr>
              <a:t>о</a:t>
            </a:r>
            <a:r>
              <a:rPr sz="1700" spc="20" dirty="0">
                <a:latin typeface="Calibri"/>
                <a:cs typeface="Calibri"/>
              </a:rPr>
              <a:t>д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25" dirty="0">
                <a:latin typeface="Calibri"/>
                <a:cs typeface="Calibri"/>
              </a:rPr>
              <a:t>л</a:t>
            </a:r>
            <a:r>
              <a:rPr sz="1700" spc="-55" dirty="0">
                <a:latin typeface="Calibri"/>
                <a:cs typeface="Calibri"/>
              </a:rPr>
              <a:t>ж</a:t>
            </a:r>
            <a:r>
              <a:rPr sz="1700" spc="-25" dirty="0">
                <a:latin typeface="Calibri"/>
                <a:cs typeface="Calibri"/>
              </a:rPr>
              <a:t>и</a:t>
            </a:r>
            <a:r>
              <a:rPr sz="1700" spc="10" dirty="0">
                <a:latin typeface="Calibri"/>
                <a:cs typeface="Calibri"/>
              </a:rPr>
              <a:t>т</a:t>
            </a:r>
            <a:r>
              <a:rPr sz="1700" spc="-100" dirty="0">
                <a:latin typeface="Calibri"/>
                <a:cs typeface="Calibri"/>
              </a:rPr>
              <a:t>е</a:t>
            </a:r>
            <a:r>
              <a:rPr sz="1700" spc="-50" dirty="0">
                <a:latin typeface="Calibri"/>
                <a:cs typeface="Calibri"/>
              </a:rPr>
              <a:t>л</a:t>
            </a:r>
            <a:r>
              <a:rPr sz="1700" spc="20" dirty="0">
                <a:latin typeface="Calibri"/>
                <a:cs typeface="Calibri"/>
              </a:rPr>
              <a:t>ь</a:t>
            </a:r>
            <a:r>
              <a:rPr sz="1700" spc="-90" dirty="0">
                <a:latin typeface="Calibri"/>
                <a:cs typeface="Calibri"/>
              </a:rPr>
              <a:t>н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-45" dirty="0">
                <a:latin typeface="Calibri"/>
                <a:cs typeface="Calibri"/>
              </a:rPr>
              <a:t>с</a:t>
            </a:r>
            <a:r>
              <a:rPr sz="1700" spc="10" dirty="0">
                <a:latin typeface="Calibri"/>
                <a:cs typeface="Calibri"/>
              </a:rPr>
              <a:t>ть</a:t>
            </a:r>
            <a:r>
              <a:rPr sz="1700" spc="-204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у</a:t>
            </a:r>
            <a:r>
              <a:rPr sz="1700" spc="20" dirty="0">
                <a:latin typeface="Calibri"/>
                <a:cs typeface="Calibri"/>
              </a:rPr>
              <a:t>ч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-15" dirty="0">
                <a:latin typeface="Calibri"/>
                <a:cs typeface="Calibri"/>
              </a:rPr>
              <a:t>бн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10" dirty="0">
                <a:latin typeface="Calibri"/>
                <a:cs typeface="Calibri"/>
              </a:rPr>
              <a:t>го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г</a:t>
            </a:r>
            <a:r>
              <a:rPr sz="1700" spc="-75" dirty="0">
                <a:latin typeface="Calibri"/>
                <a:cs typeface="Calibri"/>
              </a:rPr>
              <a:t>о</a:t>
            </a:r>
            <a:r>
              <a:rPr sz="1700" spc="20" dirty="0">
                <a:latin typeface="Calibri"/>
                <a:cs typeface="Calibri"/>
              </a:rPr>
              <a:t>д</a:t>
            </a:r>
            <a:r>
              <a:rPr sz="1700" spc="10" dirty="0">
                <a:latin typeface="Calibri"/>
                <a:cs typeface="Calibri"/>
              </a:rPr>
              <a:t>а</a:t>
            </a:r>
            <a:endParaRPr sz="1700">
              <a:latin typeface="Calibri"/>
              <a:cs typeface="Calibri"/>
            </a:endParaRPr>
          </a:p>
          <a:p>
            <a:pPr marL="298450" indent="-285750">
              <a:lnSpc>
                <a:spcPts val="2035"/>
              </a:lnSpc>
              <a:spcBef>
                <a:spcPts val="6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700" spc="-20" dirty="0">
                <a:latin typeface="Calibri"/>
                <a:cs typeface="Calibri"/>
              </a:rPr>
              <a:t>Продолжительность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учебнойнедели</a:t>
            </a:r>
            <a:endParaRPr sz="1700">
              <a:latin typeface="Calibri"/>
              <a:cs typeface="Calibri"/>
            </a:endParaRPr>
          </a:p>
          <a:p>
            <a:pPr marL="298450" indent="-285750">
              <a:lnSpc>
                <a:spcPts val="203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700" spc="-10" dirty="0">
                <a:latin typeface="Calibri"/>
                <a:cs typeface="Calibri"/>
              </a:rPr>
              <a:t>П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-80" dirty="0">
                <a:latin typeface="Calibri"/>
                <a:cs typeface="Calibri"/>
              </a:rPr>
              <a:t>о</a:t>
            </a:r>
            <a:r>
              <a:rPr sz="1700" spc="20" dirty="0">
                <a:latin typeface="Calibri"/>
                <a:cs typeface="Calibri"/>
              </a:rPr>
              <a:t>д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25" dirty="0">
                <a:latin typeface="Calibri"/>
                <a:cs typeface="Calibri"/>
              </a:rPr>
              <a:t>л</a:t>
            </a:r>
            <a:r>
              <a:rPr sz="1700" spc="-55" dirty="0">
                <a:latin typeface="Calibri"/>
                <a:cs typeface="Calibri"/>
              </a:rPr>
              <a:t>ж</a:t>
            </a:r>
            <a:r>
              <a:rPr sz="1700" spc="-25" dirty="0">
                <a:latin typeface="Calibri"/>
                <a:cs typeface="Calibri"/>
              </a:rPr>
              <a:t>и</a:t>
            </a:r>
            <a:r>
              <a:rPr sz="1700" spc="10" dirty="0">
                <a:latin typeface="Calibri"/>
                <a:cs typeface="Calibri"/>
              </a:rPr>
              <a:t>т</a:t>
            </a:r>
            <a:r>
              <a:rPr sz="1700" spc="-100" dirty="0">
                <a:latin typeface="Calibri"/>
                <a:cs typeface="Calibri"/>
              </a:rPr>
              <a:t>е</a:t>
            </a:r>
            <a:r>
              <a:rPr sz="1700" spc="-50" dirty="0">
                <a:latin typeface="Calibri"/>
                <a:cs typeface="Calibri"/>
              </a:rPr>
              <a:t>л</a:t>
            </a:r>
            <a:r>
              <a:rPr sz="1700" spc="20" dirty="0">
                <a:latin typeface="Calibri"/>
                <a:cs typeface="Calibri"/>
              </a:rPr>
              <a:t>ь</a:t>
            </a:r>
            <a:r>
              <a:rPr sz="1700" spc="-90" dirty="0">
                <a:latin typeface="Calibri"/>
                <a:cs typeface="Calibri"/>
              </a:rPr>
              <a:t>н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-45" dirty="0">
                <a:latin typeface="Calibri"/>
                <a:cs typeface="Calibri"/>
              </a:rPr>
              <a:t>с</a:t>
            </a:r>
            <a:r>
              <a:rPr sz="1700" spc="10" dirty="0">
                <a:latin typeface="Calibri"/>
                <a:cs typeface="Calibri"/>
              </a:rPr>
              <a:t>ть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у</a:t>
            </a:r>
            <a:r>
              <a:rPr sz="1700" spc="20" dirty="0">
                <a:latin typeface="Calibri"/>
                <a:cs typeface="Calibri"/>
              </a:rPr>
              <a:t>ч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-15" dirty="0">
                <a:latin typeface="Calibri"/>
                <a:cs typeface="Calibri"/>
              </a:rPr>
              <a:t>бны</a:t>
            </a:r>
            <a:r>
              <a:rPr sz="1700" spc="10" dirty="0">
                <a:latin typeface="Calibri"/>
                <a:cs typeface="Calibri"/>
              </a:rPr>
              <a:t>х</a:t>
            </a:r>
            <a:r>
              <a:rPr sz="1700" spc="-15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п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-25" dirty="0">
                <a:latin typeface="Calibri"/>
                <a:cs typeface="Calibri"/>
              </a:rPr>
              <a:t>и</a:t>
            </a:r>
            <a:r>
              <a:rPr sz="1700" spc="-80" dirty="0">
                <a:latin typeface="Calibri"/>
                <a:cs typeface="Calibri"/>
              </a:rPr>
              <a:t>о</a:t>
            </a:r>
            <a:r>
              <a:rPr sz="1700" spc="20" dirty="0">
                <a:latin typeface="Calibri"/>
                <a:cs typeface="Calibri"/>
              </a:rPr>
              <a:t>д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10" dirty="0">
                <a:latin typeface="Calibri"/>
                <a:cs typeface="Calibri"/>
              </a:rPr>
              <a:t>в</a:t>
            </a:r>
            <a:endParaRPr sz="1700">
              <a:latin typeface="Calibri"/>
              <a:cs typeface="Calibri"/>
            </a:endParaRPr>
          </a:p>
          <a:p>
            <a:pPr marL="298450" indent="-285750">
              <a:lnSpc>
                <a:spcPts val="203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700" spc="-15" dirty="0">
                <a:latin typeface="Calibri"/>
                <a:cs typeface="Calibri"/>
              </a:rPr>
              <a:t>С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30" dirty="0">
                <a:latin typeface="Calibri"/>
                <a:cs typeface="Calibri"/>
              </a:rPr>
              <a:t>к</a:t>
            </a:r>
            <a:r>
              <a:rPr sz="1700" spc="10" dirty="0">
                <a:latin typeface="Calibri"/>
                <a:cs typeface="Calibri"/>
              </a:rPr>
              <a:t>и</a:t>
            </a:r>
            <a:r>
              <a:rPr sz="1700" spc="-114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и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п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-80" dirty="0">
                <a:latin typeface="Calibri"/>
                <a:cs typeface="Calibri"/>
              </a:rPr>
              <a:t>о</a:t>
            </a:r>
            <a:r>
              <a:rPr sz="1700" spc="20" dirty="0">
                <a:latin typeface="Calibri"/>
                <a:cs typeface="Calibri"/>
              </a:rPr>
              <a:t>д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25" dirty="0">
                <a:latin typeface="Calibri"/>
                <a:cs typeface="Calibri"/>
              </a:rPr>
              <a:t>л</a:t>
            </a:r>
            <a:r>
              <a:rPr sz="1700" spc="20" dirty="0">
                <a:latin typeface="Calibri"/>
                <a:cs typeface="Calibri"/>
              </a:rPr>
              <a:t>ж</a:t>
            </a:r>
            <a:r>
              <a:rPr sz="1700" spc="-25" dirty="0">
                <a:latin typeface="Calibri"/>
                <a:cs typeface="Calibri"/>
              </a:rPr>
              <a:t>и</a:t>
            </a:r>
            <a:r>
              <a:rPr sz="1700" spc="10" dirty="0">
                <a:latin typeface="Calibri"/>
                <a:cs typeface="Calibri"/>
              </a:rPr>
              <a:t>т</a:t>
            </a:r>
            <a:r>
              <a:rPr sz="1700" spc="-100" dirty="0">
                <a:latin typeface="Calibri"/>
                <a:cs typeface="Calibri"/>
              </a:rPr>
              <a:t>е</a:t>
            </a:r>
            <a:r>
              <a:rPr sz="1700" spc="-50" dirty="0">
                <a:latin typeface="Calibri"/>
                <a:cs typeface="Calibri"/>
              </a:rPr>
              <a:t>л</a:t>
            </a:r>
            <a:r>
              <a:rPr sz="1700" spc="20" dirty="0">
                <a:latin typeface="Calibri"/>
                <a:cs typeface="Calibri"/>
              </a:rPr>
              <a:t>ь</a:t>
            </a:r>
            <a:r>
              <a:rPr sz="1700" spc="-15" dirty="0">
                <a:latin typeface="Calibri"/>
                <a:cs typeface="Calibri"/>
              </a:rPr>
              <a:t>н</a:t>
            </a:r>
            <a:r>
              <a:rPr sz="1700" spc="-80" dirty="0">
                <a:latin typeface="Calibri"/>
                <a:cs typeface="Calibri"/>
              </a:rPr>
              <a:t>о</a:t>
            </a:r>
            <a:r>
              <a:rPr sz="1700" spc="25" dirty="0">
                <a:latin typeface="Calibri"/>
                <a:cs typeface="Calibri"/>
              </a:rPr>
              <a:t>с</a:t>
            </a:r>
            <a:r>
              <a:rPr sz="1700" spc="-60" dirty="0">
                <a:latin typeface="Calibri"/>
                <a:cs typeface="Calibri"/>
              </a:rPr>
              <a:t>т</a:t>
            </a:r>
            <a:r>
              <a:rPr sz="1700" spc="10" dirty="0">
                <a:latin typeface="Calibri"/>
                <a:cs typeface="Calibri"/>
              </a:rPr>
              <a:t>ь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30" dirty="0">
                <a:latin typeface="Calibri"/>
                <a:cs typeface="Calibri"/>
              </a:rPr>
              <a:t>к</a:t>
            </a:r>
            <a:r>
              <a:rPr sz="1700" spc="-70" dirty="0">
                <a:latin typeface="Calibri"/>
                <a:cs typeface="Calibri"/>
              </a:rPr>
              <a:t>а</a:t>
            </a:r>
            <a:r>
              <a:rPr sz="1700" spc="-15" dirty="0">
                <a:latin typeface="Calibri"/>
                <a:cs typeface="Calibri"/>
              </a:rPr>
              <a:t>н</a:t>
            </a:r>
            <a:r>
              <a:rPr sz="1700" spc="-25" dirty="0">
                <a:latin typeface="Calibri"/>
                <a:cs typeface="Calibri"/>
              </a:rPr>
              <a:t>и</a:t>
            </a:r>
            <a:r>
              <a:rPr sz="1700" spc="30" dirty="0">
                <a:latin typeface="Calibri"/>
                <a:cs typeface="Calibri"/>
              </a:rPr>
              <a:t>к</a:t>
            </a:r>
            <a:r>
              <a:rPr sz="1700" spc="-100" dirty="0">
                <a:latin typeface="Calibri"/>
                <a:cs typeface="Calibri"/>
              </a:rPr>
              <a:t>у</a:t>
            </a:r>
            <a:r>
              <a:rPr sz="1700" spc="10" dirty="0">
                <a:latin typeface="Calibri"/>
                <a:cs typeface="Calibri"/>
              </a:rPr>
              <a:t>л</a:t>
            </a:r>
            <a:endParaRPr sz="1700">
              <a:latin typeface="Calibri"/>
              <a:cs typeface="Calibri"/>
            </a:endParaRPr>
          </a:p>
          <a:p>
            <a:pPr marL="298450" indent="-285750">
              <a:lnSpc>
                <a:spcPts val="2035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700" spc="-10" dirty="0">
                <a:latin typeface="Calibri"/>
                <a:cs typeface="Calibri"/>
              </a:rPr>
              <a:t>П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-80" dirty="0">
                <a:latin typeface="Calibri"/>
                <a:cs typeface="Calibri"/>
              </a:rPr>
              <a:t>о</a:t>
            </a:r>
            <a:r>
              <a:rPr sz="1700" spc="20" dirty="0">
                <a:latin typeface="Calibri"/>
                <a:cs typeface="Calibri"/>
              </a:rPr>
              <a:t>д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25" dirty="0">
                <a:latin typeface="Calibri"/>
                <a:cs typeface="Calibri"/>
              </a:rPr>
              <a:t>л</a:t>
            </a:r>
            <a:r>
              <a:rPr sz="1700" spc="-55" dirty="0">
                <a:latin typeface="Calibri"/>
                <a:cs typeface="Calibri"/>
              </a:rPr>
              <a:t>ж</a:t>
            </a:r>
            <a:r>
              <a:rPr sz="1700" spc="-25" dirty="0">
                <a:latin typeface="Calibri"/>
                <a:cs typeface="Calibri"/>
              </a:rPr>
              <a:t>и</a:t>
            </a:r>
            <a:r>
              <a:rPr sz="1700" spc="10" dirty="0">
                <a:latin typeface="Calibri"/>
                <a:cs typeface="Calibri"/>
              </a:rPr>
              <a:t>т</a:t>
            </a:r>
            <a:r>
              <a:rPr sz="1700" spc="-100" dirty="0">
                <a:latin typeface="Calibri"/>
                <a:cs typeface="Calibri"/>
              </a:rPr>
              <a:t>е</a:t>
            </a:r>
            <a:r>
              <a:rPr sz="1700" spc="-50" dirty="0">
                <a:latin typeface="Calibri"/>
                <a:cs typeface="Calibri"/>
              </a:rPr>
              <a:t>л</a:t>
            </a:r>
            <a:r>
              <a:rPr sz="1700" spc="20" dirty="0">
                <a:latin typeface="Calibri"/>
                <a:cs typeface="Calibri"/>
              </a:rPr>
              <a:t>ь</a:t>
            </a:r>
            <a:r>
              <a:rPr sz="1700" spc="-90" dirty="0">
                <a:latin typeface="Calibri"/>
                <a:cs typeface="Calibri"/>
              </a:rPr>
              <a:t>н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-45" dirty="0">
                <a:latin typeface="Calibri"/>
                <a:cs typeface="Calibri"/>
              </a:rPr>
              <a:t>с</a:t>
            </a:r>
            <a:r>
              <a:rPr sz="1700" spc="10" dirty="0">
                <a:latin typeface="Calibri"/>
                <a:cs typeface="Calibri"/>
              </a:rPr>
              <a:t>ть</a:t>
            </a:r>
            <a:r>
              <a:rPr sz="1700" spc="-13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у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30" dirty="0">
                <a:latin typeface="Calibri"/>
                <a:cs typeface="Calibri"/>
              </a:rPr>
              <a:t>к</a:t>
            </a:r>
            <a:r>
              <a:rPr sz="1700" spc="10" dirty="0">
                <a:latin typeface="Calibri"/>
                <a:cs typeface="Calibri"/>
              </a:rPr>
              <a:t>а</a:t>
            </a:r>
            <a:endParaRPr sz="1700">
              <a:latin typeface="Calibri"/>
              <a:cs typeface="Calibri"/>
            </a:endParaRPr>
          </a:p>
          <a:p>
            <a:pPr marL="260350" marR="260985" indent="-247650">
              <a:lnSpc>
                <a:spcPts val="2030"/>
              </a:lnSpc>
              <a:spcBef>
                <a:spcPts val="135"/>
              </a:spcBef>
              <a:buSzPct val="105882"/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/>
              <a:t>	</a:t>
            </a:r>
            <a:r>
              <a:rPr sz="1700" spc="-10" dirty="0">
                <a:latin typeface="Calibri"/>
                <a:cs typeface="Calibri"/>
              </a:rPr>
              <a:t>П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-80" dirty="0">
                <a:latin typeface="Calibri"/>
                <a:cs typeface="Calibri"/>
              </a:rPr>
              <a:t>о</a:t>
            </a:r>
            <a:r>
              <a:rPr sz="1700" spc="20" dirty="0">
                <a:latin typeface="Calibri"/>
                <a:cs typeface="Calibri"/>
              </a:rPr>
              <a:t>д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25" dirty="0">
                <a:latin typeface="Calibri"/>
                <a:cs typeface="Calibri"/>
              </a:rPr>
              <a:t>л</a:t>
            </a:r>
            <a:r>
              <a:rPr sz="1700" spc="-55" dirty="0">
                <a:latin typeface="Calibri"/>
                <a:cs typeface="Calibri"/>
              </a:rPr>
              <a:t>ж</a:t>
            </a:r>
            <a:r>
              <a:rPr sz="1700" spc="-25" dirty="0">
                <a:latin typeface="Calibri"/>
                <a:cs typeface="Calibri"/>
              </a:rPr>
              <a:t>и</a:t>
            </a:r>
            <a:r>
              <a:rPr sz="1700" spc="10" dirty="0">
                <a:latin typeface="Calibri"/>
                <a:cs typeface="Calibri"/>
              </a:rPr>
              <a:t>т</a:t>
            </a:r>
            <a:r>
              <a:rPr sz="1700" spc="-100" dirty="0">
                <a:latin typeface="Calibri"/>
                <a:cs typeface="Calibri"/>
              </a:rPr>
              <a:t>е</a:t>
            </a:r>
            <a:r>
              <a:rPr sz="1700" spc="-50" dirty="0">
                <a:latin typeface="Calibri"/>
                <a:cs typeface="Calibri"/>
              </a:rPr>
              <a:t>л</a:t>
            </a:r>
            <a:r>
              <a:rPr sz="1700" spc="20" dirty="0">
                <a:latin typeface="Calibri"/>
                <a:cs typeface="Calibri"/>
              </a:rPr>
              <a:t>ь</a:t>
            </a:r>
            <a:r>
              <a:rPr sz="1700" spc="-90" dirty="0">
                <a:latin typeface="Calibri"/>
                <a:cs typeface="Calibri"/>
              </a:rPr>
              <a:t>н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-45" dirty="0">
                <a:latin typeface="Calibri"/>
                <a:cs typeface="Calibri"/>
              </a:rPr>
              <a:t>с</a:t>
            </a:r>
            <a:r>
              <a:rPr sz="1700" spc="10" dirty="0">
                <a:latin typeface="Calibri"/>
                <a:cs typeface="Calibri"/>
              </a:rPr>
              <a:t>ть</a:t>
            </a:r>
            <a:r>
              <a:rPr sz="1700" spc="-204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п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45" dirty="0">
                <a:latin typeface="Calibri"/>
                <a:cs typeface="Calibri"/>
              </a:rPr>
              <a:t>м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10" dirty="0">
                <a:latin typeface="Calibri"/>
                <a:cs typeface="Calibri"/>
              </a:rPr>
              <a:t>н</a:t>
            </a:r>
            <a:r>
              <a:rPr sz="1700" spc="-185" dirty="0">
                <a:latin typeface="Calibri"/>
                <a:cs typeface="Calibri"/>
              </a:rPr>
              <a:t> </a:t>
            </a:r>
            <a:r>
              <a:rPr sz="1700" spc="45" dirty="0">
                <a:latin typeface="Calibri"/>
                <a:cs typeface="Calibri"/>
              </a:rPr>
              <a:t>м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20" dirty="0">
                <a:latin typeface="Calibri"/>
                <a:cs typeface="Calibri"/>
              </a:rPr>
              <a:t>жд</a:t>
            </a:r>
            <a:r>
              <a:rPr sz="1700" spc="10" dirty="0">
                <a:latin typeface="Calibri"/>
                <a:cs typeface="Calibri"/>
              </a:rPr>
              <a:t>у</a:t>
            </a:r>
            <a:r>
              <a:rPr sz="1700" spc="-10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у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30" dirty="0">
                <a:latin typeface="Calibri"/>
                <a:cs typeface="Calibri"/>
              </a:rPr>
              <a:t>к</a:t>
            </a:r>
            <a:r>
              <a:rPr sz="1700" spc="10" dirty="0">
                <a:latin typeface="Calibri"/>
                <a:cs typeface="Calibri"/>
              </a:rPr>
              <a:t>а</a:t>
            </a:r>
            <a:r>
              <a:rPr sz="1700" spc="40" dirty="0">
                <a:latin typeface="Calibri"/>
                <a:cs typeface="Calibri"/>
              </a:rPr>
              <a:t>м</a:t>
            </a:r>
            <a:r>
              <a:rPr sz="1700" spc="5" dirty="0">
                <a:latin typeface="Calibri"/>
                <a:cs typeface="Calibri"/>
              </a:rPr>
              <a:t>и  </a:t>
            </a:r>
            <a:r>
              <a:rPr sz="1700" dirty="0">
                <a:latin typeface="Calibri"/>
                <a:cs typeface="Calibri"/>
              </a:rPr>
              <a:t>(р</a:t>
            </a:r>
            <a:r>
              <a:rPr sz="1700" spc="10" dirty="0">
                <a:latin typeface="Calibri"/>
                <a:cs typeface="Calibri"/>
              </a:rPr>
              <a:t>а</a:t>
            </a:r>
            <a:r>
              <a:rPr sz="1700" spc="25" dirty="0">
                <a:latin typeface="Calibri"/>
                <a:cs typeface="Calibri"/>
              </a:rPr>
              <a:t>с</a:t>
            </a:r>
            <a:r>
              <a:rPr sz="1700" spc="10" dirty="0">
                <a:latin typeface="Calibri"/>
                <a:cs typeface="Calibri"/>
              </a:rPr>
              <a:t>п</a:t>
            </a:r>
            <a:r>
              <a:rPr sz="1700" spc="-25" dirty="0">
                <a:latin typeface="Calibri"/>
                <a:cs typeface="Calibri"/>
              </a:rPr>
              <a:t>и</a:t>
            </a:r>
            <a:r>
              <a:rPr sz="1700" spc="25" dirty="0">
                <a:latin typeface="Calibri"/>
                <a:cs typeface="Calibri"/>
              </a:rPr>
              <a:t>с</a:t>
            </a:r>
            <a:r>
              <a:rPr sz="1700" spc="10" dirty="0">
                <a:latin typeface="Calibri"/>
                <a:cs typeface="Calibri"/>
              </a:rPr>
              <a:t>а</a:t>
            </a:r>
            <a:r>
              <a:rPr sz="1700" spc="-20" dirty="0">
                <a:latin typeface="Calibri"/>
                <a:cs typeface="Calibri"/>
              </a:rPr>
              <a:t>н</a:t>
            </a:r>
            <a:r>
              <a:rPr sz="1700" spc="-25" dirty="0">
                <a:latin typeface="Calibri"/>
                <a:cs typeface="Calibri"/>
              </a:rPr>
              <a:t>и</a:t>
            </a:r>
            <a:r>
              <a:rPr sz="1700" spc="10" dirty="0">
                <a:latin typeface="Calibri"/>
                <a:cs typeface="Calibri"/>
              </a:rPr>
              <a:t>е</a:t>
            </a:r>
            <a:r>
              <a:rPr sz="1700" spc="-185" dirty="0">
                <a:latin typeface="Calibri"/>
                <a:cs typeface="Calibri"/>
              </a:rPr>
              <a:t> </a:t>
            </a:r>
            <a:r>
              <a:rPr sz="1700" spc="25" dirty="0">
                <a:latin typeface="Calibri"/>
                <a:cs typeface="Calibri"/>
              </a:rPr>
              <a:t>з</a:t>
            </a:r>
            <a:r>
              <a:rPr sz="1700" spc="10" dirty="0">
                <a:latin typeface="Calibri"/>
                <a:cs typeface="Calibri"/>
              </a:rPr>
              <a:t>в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-15" dirty="0">
                <a:latin typeface="Calibri"/>
                <a:cs typeface="Calibri"/>
              </a:rPr>
              <a:t>н</a:t>
            </a:r>
            <a:r>
              <a:rPr sz="1700" spc="30" dirty="0">
                <a:latin typeface="Calibri"/>
                <a:cs typeface="Calibri"/>
              </a:rPr>
              <a:t>к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10" dirty="0">
                <a:latin typeface="Calibri"/>
                <a:cs typeface="Calibri"/>
              </a:rPr>
              <a:t>в)</a:t>
            </a:r>
            <a:endParaRPr sz="1700">
              <a:latin typeface="Calibri"/>
              <a:cs typeface="Calibri"/>
            </a:endParaRPr>
          </a:p>
          <a:p>
            <a:pPr marL="298450" indent="-285750">
              <a:lnSpc>
                <a:spcPts val="196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700" spc="15" dirty="0">
                <a:latin typeface="Calibri"/>
                <a:cs typeface="Calibri"/>
              </a:rPr>
              <a:t>Время</a:t>
            </a:r>
            <a:r>
              <a:rPr sz="1700" spc="-15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начала</a:t>
            </a:r>
            <a:r>
              <a:rPr sz="1700" spc="-15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и</a:t>
            </a:r>
            <a:r>
              <a:rPr sz="1700" spc="-114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окончания</a:t>
            </a:r>
            <a:r>
              <a:rPr sz="1700" spc="-1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учебных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занятий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50" y="651509"/>
            <a:ext cx="10994390" cy="635"/>
          </a:xfrm>
          <a:custGeom>
            <a:avLst/>
            <a:gdLst/>
            <a:ahLst/>
            <a:cxnLst/>
            <a:rect l="l" t="t" r="r" b="b"/>
            <a:pathLst>
              <a:path w="10994390" h="634">
                <a:moveTo>
                  <a:pt x="0" y="0"/>
                </a:moveTo>
                <a:lnTo>
                  <a:pt x="10994136" y="253"/>
                </a:lnTo>
              </a:path>
            </a:pathLst>
          </a:custGeom>
          <a:ln w="38100">
            <a:solidFill>
              <a:srgbClr val="8FAAD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736080" y="1421891"/>
            <a:ext cx="5455920" cy="4840605"/>
            <a:chOff x="6736080" y="1421891"/>
            <a:chExt cx="5455920" cy="4840605"/>
          </a:xfrm>
        </p:grpSpPr>
        <p:sp>
          <p:nvSpPr>
            <p:cNvPr id="10" name="object 10"/>
            <p:cNvSpPr/>
            <p:nvPr/>
          </p:nvSpPr>
          <p:spPr>
            <a:xfrm>
              <a:off x="6755130" y="1440941"/>
              <a:ext cx="69850" cy="4802505"/>
            </a:xfrm>
            <a:custGeom>
              <a:avLst/>
              <a:gdLst/>
              <a:ahLst/>
              <a:cxnLst/>
              <a:rect l="l" t="t" r="r" b="b"/>
              <a:pathLst>
                <a:path w="69850" h="4802505">
                  <a:moveTo>
                    <a:pt x="0" y="0"/>
                  </a:moveTo>
                  <a:lnTo>
                    <a:pt x="69342" y="4802124"/>
                  </a:lnTo>
                </a:path>
              </a:pathLst>
            </a:custGeom>
            <a:ln w="38100">
              <a:solidFill>
                <a:srgbClr val="8FAAD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3264" y="4165028"/>
              <a:ext cx="2051303" cy="4283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66020" y="4128528"/>
              <a:ext cx="2125979" cy="55472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57460" y="4162043"/>
              <a:ext cx="1967864" cy="353695"/>
            </a:xfrm>
            <a:custGeom>
              <a:avLst/>
              <a:gdLst/>
              <a:ahLst/>
              <a:cxnLst/>
              <a:rect l="l" t="t" r="r" b="b"/>
              <a:pathLst>
                <a:path w="1967865" h="353695">
                  <a:moveTo>
                    <a:pt x="1967865" y="0"/>
                  </a:moveTo>
                  <a:lnTo>
                    <a:pt x="0" y="0"/>
                  </a:lnTo>
                  <a:lnTo>
                    <a:pt x="0" y="353694"/>
                  </a:lnTo>
                  <a:lnTo>
                    <a:pt x="1967865" y="353694"/>
                  </a:lnTo>
                  <a:lnTo>
                    <a:pt x="19678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1610" y="2072703"/>
            <a:ext cx="5352415" cy="8134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854710">
              <a:lnSpc>
                <a:spcPts val="2030"/>
              </a:lnSpc>
              <a:spcBef>
                <a:spcPts val="200"/>
              </a:spcBef>
            </a:pPr>
            <a:r>
              <a:rPr sz="1700" b="1" spc="45" dirty="0">
                <a:latin typeface="Calibri"/>
                <a:cs typeface="Calibri"/>
              </a:rPr>
              <a:t>П</a:t>
            </a:r>
            <a:r>
              <a:rPr sz="1700" b="1" spc="-20" dirty="0">
                <a:latin typeface="Calibri"/>
                <a:cs typeface="Calibri"/>
              </a:rPr>
              <a:t>р</a:t>
            </a:r>
            <a:r>
              <a:rPr sz="1700" b="1" spc="-95" dirty="0">
                <a:latin typeface="Calibri"/>
                <a:cs typeface="Calibri"/>
              </a:rPr>
              <a:t>о</a:t>
            </a:r>
            <a:r>
              <a:rPr sz="1700" b="1" spc="-20" dirty="0">
                <a:latin typeface="Calibri"/>
                <a:cs typeface="Calibri"/>
              </a:rPr>
              <a:t>до</a:t>
            </a:r>
            <a:r>
              <a:rPr sz="1700" b="1" dirty="0">
                <a:latin typeface="Calibri"/>
                <a:cs typeface="Calibri"/>
              </a:rPr>
              <a:t>л</a:t>
            </a:r>
            <a:r>
              <a:rPr sz="1700" b="1" spc="-55" dirty="0">
                <a:latin typeface="Calibri"/>
                <a:cs typeface="Calibri"/>
              </a:rPr>
              <a:t>ж</a:t>
            </a:r>
            <a:r>
              <a:rPr sz="1700" b="1" spc="-50" dirty="0">
                <a:latin typeface="Calibri"/>
                <a:cs typeface="Calibri"/>
              </a:rPr>
              <a:t>и</a:t>
            </a:r>
            <a:r>
              <a:rPr sz="1700" b="1" spc="-65" dirty="0">
                <a:latin typeface="Calibri"/>
                <a:cs typeface="Calibri"/>
              </a:rPr>
              <a:t>т</a:t>
            </a:r>
            <a:r>
              <a:rPr sz="1700" b="1" spc="-35" dirty="0">
                <a:latin typeface="Calibri"/>
                <a:cs typeface="Calibri"/>
              </a:rPr>
              <a:t>е</a:t>
            </a:r>
            <a:r>
              <a:rPr sz="1700" b="1" dirty="0">
                <a:latin typeface="Calibri"/>
                <a:cs typeface="Calibri"/>
              </a:rPr>
              <a:t>л</a:t>
            </a:r>
            <a:r>
              <a:rPr sz="1700" b="1" spc="-95" dirty="0">
                <a:latin typeface="Calibri"/>
                <a:cs typeface="Calibri"/>
              </a:rPr>
              <a:t>ь</a:t>
            </a:r>
            <a:r>
              <a:rPr sz="1700" b="1" spc="-30" dirty="0">
                <a:latin typeface="Calibri"/>
                <a:cs typeface="Calibri"/>
              </a:rPr>
              <a:t>н</a:t>
            </a:r>
            <a:r>
              <a:rPr sz="1700" b="1" spc="-20" dirty="0">
                <a:latin typeface="Calibri"/>
                <a:cs typeface="Calibri"/>
              </a:rPr>
              <a:t>о</a:t>
            </a:r>
            <a:r>
              <a:rPr sz="1700" b="1" spc="-40" dirty="0">
                <a:latin typeface="Calibri"/>
                <a:cs typeface="Calibri"/>
              </a:rPr>
              <a:t>с</a:t>
            </a:r>
            <a:r>
              <a:rPr sz="1700" b="1" spc="-65" dirty="0">
                <a:latin typeface="Calibri"/>
                <a:cs typeface="Calibri"/>
              </a:rPr>
              <a:t>т</a:t>
            </a:r>
            <a:r>
              <a:rPr sz="1700" b="1" spc="10" dirty="0">
                <a:latin typeface="Calibri"/>
                <a:cs typeface="Calibri"/>
              </a:rPr>
              <a:t>ь</a:t>
            </a:r>
            <a:r>
              <a:rPr sz="1700" b="1" spc="-180" dirty="0">
                <a:latin typeface="Calibri"/>
                <a:cs typeface="Calibri"/>
              </a:rPr>
              <a:t> </a:t>
            </a:r>
            <a:r>
              <a:rPr sz="1700" b="1" spc="15" dirty="0">
                <a:latin typeface="Calibri"/>
                <a:cs typeface="Calibri"/>
              </a:rPr>
              <a:t>у</a:t>
            </a:r>
            <a:r>
              <a:rPr sz="1700" b="1" spc="-10" dirty="0">
                <a:latin typeface="Calibri"/>
                <a:cs typeface="Calibri"/>
              </a:rPr>
              <a:t>ч</a:t>
            </a:r>
            <a:r>
              <a:rPr sz="1700" b="1" spc="35" dirty="0">
                <a:latin typeface="Calibri"/>
                <a:cs typeface="Calibri"/>
              </a:rPr>
              <a:t>е</a:t>
            </a:r>
            <a:r>
              <a:rPr sz="1700" b="1" spc="-10" dirty="0">
                <a:latin typeface="Calibri"/>
                <a:cs typeface="Calibri"/>
              </a:rPr>
              <a:t>б</a:t>
            </a:r>
            <a:r>
              <a:rPr sz="1700" b="1" spc="-30" dirty="0">
                <a:latin typeface="Calibri"/>
                <a:cs typeface="Calibri"/>
              </a:rPr>
              <a:t>н</a:t>
            </a:r>
            <a:r>
              <a:rPr sz="1700" b="1" spc="-20" dirty="0">
                <a:latin typeface="Calibri"/>
                <a:cs typeface="Calibri"/>
              </a:rPr>
              <a:t>о</a:t>
            </a:r>
            <a:r>
              <a:rPr sz="1700" b="1" spc="-85" dirty="0">
                <a:latin typeface="Calibri"/>
                <a:cs typeface="Calibri"/>
              </a:rPr>
              <a:t>г</a:t>
            </a:r>
            <a:r>
              <a:rPr sz="1700" b="1" spc="210" dirty="0">
                <a:latin typeface="Calibri"/>
                <a:cs typeface="Calibri"/>
              </a:rPr>
              <a:t>о</a:t>
            </a:r>
            <a:r>
              <a:rPr sz="1700" b="1" spc="-10" dirty="0">
                <a:latin typeface="Calibri"/>
                <a:cs typeface="Calibri"/>
              </a:rPr>
              <a:t>г</a:t>
            </a:r>
            <a:r>
              <a:rPr sz="1700" b="1" spc="-95" dirty="0">
                <a:latin typeface="Calibri"/>
                <a:cs typeface="Calibri"/>
              </a:rPr>
              <a:t>о</a:t>
            </a:r>
            <a:r>
              <a:rPr sz="1700" b="1" spc="-20" dirty="0">
                <a:latin typeface="Calibri"/>
                <a:cs typeface="Calibri"/>
              </a:rPr>
              <a:t>д</a:t>
            </a:r>
            <a:r>
              <a:rPr sz="1700" b="1" spc="10" dirty="0">
                <a:latin typeface="Calibri"/>
                <a:cs typeface="Calibri"/>
              </a:rPr>
              <a:t>а</a:t>
            </a:r>
            <a:r>
              <a:rPr sz="1700" b="1" spc="-185" dirty="0">
                <a:latin typeface="Calibri"/>
                <a:cs typeface="Calibri"/>
              </a:rPr>
              <a:t> </a:t>
            </a:r>
            <a:r>
              <a:rPr sz="1700" spc="20" dirty="0">
                <a:latin typeface="Calibri"/>
                <a:cs typeface="Calibri"/>
              </a:rPr>
              <a:t>—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60" dirty="0">
                <a:latin typeface="Calibri"/>
                <a:cs typeface="Calibri"/>
              </a:rPr>
              <a:t> </a:t>
            </a:r>
            <a:r>
              <a:rPr sz="1700" spc="30" dirty="0">
                <a:latin typeface="Calibri"/>
                <a:cs typeface="Calibri"/>
              </a:rPr>
              <a:t>3</a:t>
            </a:r>
            <a:r>
              <a:rPr sz="1700" spc="10" dirty="0">
                <a:latin typeface="Calibri"/>
                <a:cs typeface="Calibri"/>
              </a:rPr>
              <a:t>4</a:t>
            </a:r>
            <a:r>
              <a:rPr sz="1700" spc="-13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н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20" dirty="0">
                <a:latin typeface="Calibri"/>
                <a:cs typeface="Calibri"/>
              </a:rPr>
              <a:t>д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25" dirty="0">
                <a:latin typeface="Calibri"/>
                <a:cs typeface="Calibri"/>
              </a:rPr>
              <a:t>л</a:t>
            </a:r>
            <a:r>
              <a:rPr sz="1700" spc="-25" dirty="0">
                <a:latin typeface="Calibri"/>
                <a:cs typeface="Calibri"/>
              </a:rPr>
              <a:t>и</a:t>
            </a:r>
            <a:r>
              <a:rPr sz="1700" spc="5" dirty="0">
                <a:latin typeface="Calibri"/>
                <a:cs typeface="Calibri"/>
              </a:rPr>
              <a:t>,  </a:t>
            </a:r>
            <a:r>
              <a:rPr sz="1700" spc="10" dirty="0">
                <a:latin typeface="Calibri"/>
                <a:cs typeface="Calibri"/>
              </a:rPr>
              <a:t>в</a:t>
            </a:r>
            <a:r>
              <a:rPr sz="1700" spc="-9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1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20" dirty="0">
                <a:latin typeface="Calibri"/>
                <a:cs typeface="Calibri"/>
              </a:rPr>
              <a:t>классе</a:t>
            </a:r>
            <a:r>
              <a:rPr sz="1700" spc="-18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-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spc="20" dirty="0">
                <a:latin typeface="Calibri"/>
                <a:cs typeface="Calibri"/>
              </a:rPr>
              <a:t>33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недели.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35"/>
              </a:lnSpc>
            </a:pPr>
            <a:r>
              <a:rPr sz="1700" spc="-5" dirty="0">
                <a:latin typeface="Calibri"/>
                <a:cs typeface="Calibri"/>
              </a:rPr>
              <a:t>Учебный</a:t>
            </a:r>
            <a:r>
              <a:rPr sz="1700" spc="-190" dirty="0">
                <a:latin typeface="Calibri"/>
                <a:cs typeface="Calibri"/>
              </a:rPr>
              <a:t> </a:t>
            </a:r>
            <a:r>
              <a:rPr sz="1700" spc="-70" dirty="0">
                <a:latin typeface="Calibri"/>
                <a:cs typeface="Calibri"/>
              </a:rPr>
              <a:t>год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начинается</a:t>
            </a:r>
            <a:r>
              <a:rPr sz="1700" spc="-145" dirty="0">
                <a:latin typeface="Calibri"/>
                <a:cs typeface="Calibri"/>
              </a:rPr>
              <a:t> </a:t>
            </a:r>
            <a:r>
              <a:rPr sz="1700" b="1" spc="10" dirty="0">
                <a:latin typeface="Calibri"/>
                <a:cs typeface="Calibri"/>
              </a:rPr>
              <a:t>1</a:t>
            </a:r>
            <a:r>
              <a:rPr sz="1700" b="1" spc="-130" dirty="0">
                <a:latin typeface="Calibri"/>
                <a:cs typeface="Calibri"/>
              </a:rPr>
              <a:t> </a:t>
            </a:r>
            <a:r>
              <a:rPr sz="1700" b="1" spc="5" dirty="0">
                <a:latin typeface="Calibri"/>
                <a:cs typeface="Calibri"/>
              </a:rPr>
              <a:t>сентября</a:t>
            </a:r>
            <a:r>
              <a:rPr sz="1700" spc="5" dirty="0">
                <a:latin typeface="Calibri"/>
                <a:cs typeface="Calibri"/>
              </a:rPr>
              <a:t>,</a:t>
            </a:r>
            <a:r>
              <a:rPr sz="1700" spc="-1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заканчивается</a:t>
            </a:r>
            <a:r>
              <a:rPr sz="1700" spc="-225" dirty="0"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C00000"/>
                </a:solidFill>
                <a:latin typeface="Calibri"/>
                <a:cs typeface="Calibri"/>
              </a:rPr>
              <a:t>26</a:t>
            </a:r>
            <a:r>
              <a:rPr sz="1700" b="1" spc="-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latin typeface="Calibri"/>
                <a:cs typeface="Calibri"/>
              </a:rPr>
              <a:t>мая</a:t>
            </a:r>
            <a:r>
              <a:rPr sz="1700" spc="-15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1610" y="3110928"/>
            <a:ext cx="4645660" cy="1586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25"/>
              </a:spcBef>
            </a:pPr>
            <a:r>
              <a:rPr sz="1700" b="1" spc="45" dirty="0">
                <a:latin typeface="Calibri"/>
                <a:cs typeface="Calibri"/>
              </a:rPr>
              <a:t>П</a:t>
            </a:r>
            <a:r>
              <a:rPr sz="1700" b="1" spc="-20" dirty="0">
                <a:latin typeface="Calibri"/>
                <a:cs typeface="Calibri"/>
              </a:rPr>
              <a:t>р</a:t>
            </a:r>
            <a:r>
              <a:rPr sz="1700" b="1" spc="-95" dirty="0">
                <a:latin typeface="Calibri"/>
                <a:cs typeface="Calibri"/>
              </a:rPr>
              <a:t>о</a:t>
            </a:r>
            <a:r>
              <a:rPr sz="1700" b="1" spc="-20" dirty="0">
                <a:latin typeface="Calibri"/>
                <a:cs typeface="Calibri"/>
              </a:rPr>
              <a:t>до</a:t>
            </a:r>
            <a:r>
              <a:rPr sz="1700" b="1" dirty="0">
                <a:latin typeface="Calibri"/>
                <a:cs typeface="Calibri"/>
              </a:rPr>
              <a:t>л</a:t>
            </a:r>
            <a:r>
              <a:rPr sz="1700" b="1" spc="-55" dirty="0">
                <a:latin typeface="Calibri"/>
                <a:cs typeface="Calibri"/>
              </a:rPr>
              <a:t>ж</a:t>
            </a:r>
            <a:r>
              <a:rPr sz="1700" b="1" spc="-50" dirty="0">
                <a:latin typeface="Calibri"/>
                <a:cs typeface="Calibri"/>
              </a:rPr>
              <a:t>и</a:t>
            </a:r>
            <a:r>
              <a:rPr sz="1700" b="1" spc="-65" dirty="0">
                <a:latin typeface="Calibri"/>
                <a:cs typeface="Calibri"/>
              </a:rPr>
              <a:t>т</a:t>
            </a:r>
            <a:r>
              <a:rPr sz="1700" b="1" spc="-35" dirty="0">
                <a:latin typeface="Calibri"/>
                <a:cs typeface="Calibri"/>
              </a:rPr>
              <a:t>е</a:t>
            </a:r>
            <a:r>
              <a:rPr sz="1700" b="1" dirty="0">
                <a:latin typeface="Calibri"/>
                <a:cs typeface="Calibri"/>
              </a:rPr>
              <a:t>л</a:t>
            </a:r>
            <a:r>
              <a:rPr sz="1700" b="1" spc="-95" dirty="0">
                <a:latin typeface="Calibri"/>
                <a:cs typeface="Calibri"/>
              </a:rPr>
              <a:t>ь</a:t>
            </a:r>
            <a:r>
              <a:rPr sz="1700" b="1" spc="-30" dirty="0">
                <a:latin typeface="Calibri"/>
                <a:cs typeface="Calibri"/>
              </a:rPr>
              <a:t>н</a:t>
            </a:r>
            <a:r>
              <a:rPr sz="1700" b="1" spc="-20" dirty="0">
                <a:latin typeface="Calibri"/>
                <a:cs typeface="Calibri"/>
              </a:rPr>
              <a:t>о</a:t>
            </a:r>
            <a:r>
              <a:rPr sz="1700" b="1" spc="-40" dirty="0">
                <a:latin typeface="Calibri"/>
                <a:cs typeface="Calibri"/>
              </a:rPr>
              <a:t>с</a:t>
            </a:r>
            <a:r>
              <a:rPr sz="1700" b="1" spc="-65" dirty="0">
                <a:latin typeface="Calibri"/>
                <a:cs typeface="Calibri"/>
              </a:rPr>
              <a:t>т</a:t>
            </a:r>
            <a:r>
              <a:rPr sz="1700" b="1" spc="10" dirty="0">
                <a:latin typeface="Calibri"/>
                <a:cs typeface="Calibri"/>
              </a:rPr>
              <a:t>ь</a:t>
            </a:r>
            <a:r>
              <a:rPr sz="1700" b="1" spc="-180" dirty="0">
                <a:latin typeface="Calibri"/>
                <a:cs typeface="Calibri"/>
              </a:rPr>
              <a:t> </a:t>
            </a:r>
            <a:r>
              <a:rPr sz="1700" b="1" spc="15" dirty="0">
                <a:latin typeface="Calibri"/>
                <a:cs typeface="Calibri"/>
              </a:rPr>
              <a:t>у</a:t>
            </a:r>
            <a:r>
              <a:rPr sz="1700" b="1" spc="-10" dirty="0">
                <a:latin typeface="Calibri"/>
                <a:cs typeface="Calibri"/>
              </a:rPr>
              <a:t>ч</a:t>
            </a:r>
            <a:r>
              <a:rPr sz="1700" b="1" spc="35" dirty="0">
                <a:latin typeface="Calibri"/>
                <a:cs typeface="Calibri"/>
              </a:rPr>
              <a:t>е</a:t>
            </a:r>
            <a:r>
              <a:rPr sz="1700" b="1" spc="-10" dirty="0">
                <a:latin typeface="Calibri"/>
                <a:cs typeface="Calibri"/>
              </a:rPr>
              <a:t>б</a:t>
            </a:r>
            <a:r>
              <a:rPr sz="1700" b="1" spc="-30" dirty="0">
                <a:latin typeface="Calibri"/>
                <a:cs typeface="Calibri"/>
              </a:rPr>
              <a:t>н</a:t>
            </a:r>
            <a:r>
              <a:rPr sz="1700" b="1" spc="-15" dirty="0">
                <a:latin typeface="Calibri"/>
                <a:cs typeface="Calibri"/>
              </a:rPr>
              <a:t>ы</a:t>
            </a:r>
            <a:r>
              <a:rPr sz="1700" b="1" spc="195" dirty="0">
                <a:latin typeface="Calibri"/>
                <a:cs typeface="Calibri"/>
              </a:rPr>
              <a:t>х</a:t>
            </a:r>
            <a:r>
              <a:rPr sz="1700" b="1" spc="-10" dirty="0">
                <a:latin typeface="Calibri"/>
                <a:cs typeface="Calibri"/>
              </a:rPr>
              <a:t>ч</a:t>
            </a:r>
            <a:r>
              <a:rPr sz="1700" b="1" spc="35" dirty="0">
                <a:latin typeface="Calibri"/>
                <a:cs typeface="Calibri"/>
              </a:rPr>
              <a:t>е</a:t>
            </a:r>
            <a:r>
              <a:rPr sz="1700" b="1" spc="10" dirty="0">
                <a:latin typeface="Calibri"/>
                <a:cs typeface="Calibri"/>
              </a:rPr>
              <a:t>т</a:t>
            </a:r>
            <a:r>
              <a:rPr sz="1700" b="1" spc="-20" dirty="0">
                <a:latin typeface="Calibri"/>
                <a:cs typeface="Calibri"/>
              </a:rPr>
              <a:t>в</a:t>
            </a:r>
            <a:r>
              <a:rPr sz="1700" b="1" spc="35" dirty="0">
                <a:latin typeface="Calibri"/>
                <a:cs typeface="Calibri"/>
              </a:rPr>
              <a:t>е</a:t>
            </a:r>
            <a:r>
              <a:rPr sz="1700" b="1" spc="-20" dirty="0">
                <a:latin typeface="Calibri"/>
                <a:cs typeface="Calibri"/>
              </a:rPr>
              <a:t>р</a:t>
            </a:r>
            <a:r>
              <a:rPr sz="1700" b="1" spc="-65" dirty="0">
                <a:latin typeface="Calibri"/>
                <a:cs typeface="Calibri"/>
              </a:rPr>
              <a:t>т</a:t>
            </a:r>
            <a:r>
              <a:rPr sz="1700" b="1" spc="35" dirty="0">
                <a:latin typeface="Calibri"/>
                <a:cs typeface="Calibri"/>
              </a:rPr>
              <a:t>е</a:t>
            </a:r>
            <a:r>
              <a:rPr sz="1700" b="1" spc="-50" dirty="0">
                <a:latin typeface="Calibri"/>
                <a:cs typeface="Calibri"/>
              </a:rPr>
              <a:t>й</a:t>
            </a:r>
            <a:r>
              <a:rPr sz="1700" b="1" spc="5" dirty="0">
                <a:latin typeface="Calibri"/>
                <a:cs typeface="Calibri"/>
              </a:rPr>
              <a:t>:</a:t>
            </a:r>
            <a:endParaRPr sz="1700">
              <a:latin typeface="Calibri"/>
              <a:cs typeface="Calibri"/>
            </a:endParaRPr>
          </a:p>
          <a:p>
            <a:pPr marL="165100" indent="-152400">
              <a:lnSpc>
                <a:spcPts val="2035"/>
              </a:lnSpc>
              <a:buAutoNum type="arabicPlain"/>
              <a:tabLst>
                <a:tab pos="165100" algn="l"/>
              </a:tabLst>
            </a:pPr>
            <a:r>
              <a:rPr sz="1700" spc="20" dirty="0">
                <a:latin typeface="Calibri"/>
                <a:cs typeface="Calibri"/>
              </a:rPr>
              <a:t>ч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10" dirty="0">
                <a:latin typeface="Calibri"/>
                <a:cs typeface="Calibri"/>
              </a:rPr>
              <a:t>тв</a:t>
            </a:r>
            <a:r>
              <a:rPr sz="1700" spc="-30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10" dirty="0">
                <a:latin typeface="Calibri"/>
                <a:cs typeface="Calibri"/>
              </a:rPr>
              <a:t>ть</a:t>
            </a:r>
            <a:r>
              <a:rPr sz="1700" spc="-14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–</a:t>
            </a:r>
            <a:r>
              <a:rPr sz="1700" spc="-195" dirty="0">
                <a:latin typeface="Calibri"/>
                <a:cs typeface="Calibri"/>
              </a:rPr>
              <a:t> </a:t>
            </a:r>
            <a:r>
              <a:rPr sz="1700" b="1" spc="10" dirty="0">
                <a:latin typeface="Calibri"/>
                <a:cs typeface="Calibri"/>
              </a:rPr>
              <a:t>8</a:t>
            </a:r>
            <a:r>
              <a:rPr sz="1700" b="1" spc="-13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у</a:t>
            </a:r>
            <a:r>
              <a:rPr sz="1700" spc="20" dirty="0">
                <a:latin typeface="Calibri"/>
                <a:cs typeface="Calibri"/>
              </a:rPr>
              <a:t>ч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-15" dirty="0">
                <a:latin typeface="Calibri"/>
                <a:cs typeface="Calibri"/>
              </a:rPr>
              <a:t>бны</a:t>
            </a:r>
            <a:r>
              <a:rPr sz="1700" spc="10" dirty="0">
                <a:latin typeface="Calibri"/>
                <a:cs typeface="Calibri"/>
              </a:rPr>
              <a:t>х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н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20" dirty="0">
                <a:latin typeface="Calibri"/>
                <a:cs typeface="Calibri"/>
              </a:rPr>
              <a:t>д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25" dirty="0">
                <a:latin typeface="Calibri"/>
                <a:cs typeface="Calibri"/>
              </a:rPr>
              <a:t>л</a:t>
            </a:r>
            <a:r>
              <a:rPr sz="1700" spc="20" dirty="0">
                <a:latin typeface="Calibri"/>
                <a:cs typeface="Calibri"/>
              </a:rPr>
              <a:t>ь</a:t>
            </a:r>
            <a:r>
              <a:rPr sz="1700" spc="5" dirty="0">
                <a:latin typeface="Calibri"/>
                <a:cs typeface="Calibri"/>
              </a:rPr>
              <a:t>;</a:t>
            </a:r>
            <a:endParaRPr sz="1700">
              <a:latin typeface="Calibri"/>
              <a:cs typeface="Calibri"/>
            </a:endParaRPr>
          </a:p>
          <a:p>
            <a:pPr marL="165100" indent="-152400">
              <a:lnSpc>
                <a:spcPts val="2035"/>
              </a:lnSpc>
              <a:spcBef>
                <a:spcPts val="65"/>
              </a:spcBef>
              <a:buAutoNum type="arabicPlain"/>
              <a:tabLst>
                <a:tab pos="165100" algn="l"/>
              </a:tabLst>
            </a:pPr>
            <a:r>
              <a:rPr sz="1700" spc="20" dirty="0">
                <a:latin typeface="Calibri"/>
                <a:cs typeface="Calibri"/>
              </a:rPr>
              <a:t>ч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10" dirty="0">
                <a:latin typeface="Calibri"/>
                <a:cs typeface="Calibri"/>
              </a:rPr>
              <a:t>тв</a:t>
            </a:r>
            <a:r>
              <a:rPr sz="1700" spc="-30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10" dirty="0">
                <a:latin typeface="Calibri"/>
                <a:cs typeface="Calibri"/>
              </a:rPr>
              <a:t>ть</a:t>
            </a:r>
            <a:r>
              <a:rPr sz="1700" spc="-14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–</a:t>
            </a:r>
            <a:r>
              <a:rPr sz="1700" spc="-195" dirty="0">
                <a:latin typeface="Calibri"/>
                <a:cs typeface="Calibri"/>
              </a:rPr>
              <a:t> </a:t>
            </a:r>
            <a:r>
              <a:rPr sz="1700" b="1" spc="10" dirty="0">
                <a:latin typeface="Calibri"/>
                <a:cs typeface="Calibri"/>
              </a:rPr>
              <a:t>8</a:t>
            </a:r>
            <a:r>
              <a:rPr sz="1700" b="1" spc="1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у</a:t>
            </a:r>
            <a:r>
              <a:rPr sz="1700" spc="20" dirty="0">
                <a:latin typeface="Calibri"/>
                <a:cs typeface="Calibri"/>
              </a:rPr>
              <a:t>ч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-15" dirty="0">
                <a:latin typeface="Calibri"/>
                <a:cs typeface="Calibri"/>
              </a:rPr>
              <a:t>бны</a:t>
            </a:r>
            <a:r>
              <a:rPr sz="1700" spc="10" dirty="0">
                <a:latin typeface="Calibri"/>
                <a:cs typeface="Calibri"/>
              </a:rPr>
              <a:t>х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н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20" dirty="0">
                <a:latin typeface="Calibri"/>
                <a:cs typeface="Calibri"/>
              </a:rPr>
              <a:t>д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25" dirty="0">
                <a:latin typeface="Calibri"/>
                <a:cs typeface="Calibri"/>
              </a:rPr>
              <a:t>л</a:t>
            </a:r>
            <a:r>
              <a:rPr sz="1700" spc="20" dirty="0">
                <a:latin typeface="Calibri"/>
                <a:cs typeface="Calibri"/>
              </a:rPr>
              <a:t>ь</a:t>
            </a:r>
            <a:r>
              <a:rPr sz="1700" spc="5" dirty="0">
                <a:latin typeface="Calibri"/>
                <a:cs typeface="Calibri"/>
              </a:rPr>
              <a:t>;</a:t>
            </a:r>
            <a:endParaRPr sz="1700">
              <a:latin typeface="Calibri"/>
              <a:cs typeface="Calibri"/>
            </a:endParaRPr>
          </a:p>
          <a:p>
            <a:pPr marL="165100" indent="-152400">
              <a:lnSpc>
                <a:spcPts val="2030"/>
              </a:lnSpc>
              <a:buAutoNum type="arabicPlain"/>
              <a:tabLst>
                <a:tab pos="165100" algn="l"/>
              </a:tabLst>
            </a:pPr>
            <a:r>
              <a:rPr sz="1700" dirty="0">
                <a:latin typeface="Calibri"/>
                <a:cs typeface="Calibri"/>
              </a:rPr>
              <a:t>четверть</a:t>
            </a:r>
            <a:r>
              <a:rPr sz="1700" spc="-14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–</a:t>
            </a:r>
            <a:r>
              <a:rPr sz="1700" spc="-190" dirty="0"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C00000"/>
                </a:solidFill>
                <a:latin typeface="Calibri"/>
                <a:cs typeface="Calibri"/>
              </a:rPr>
              <a:t>11</a:t>
            </a:r>
            <a:r>
              <a:rPr sz="17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учебных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недель</a:t>
            </a:r>
            <a:r>
              <a:rPr sz="1700" spc="-135" dirty="0">
                <a:latin typeface="Calibri"/>
                <a:cs typeface="Calibri"/>
              </a:rPr>
              <a:t> </a:t>
            </a:r>
            <a:r>
              <a:rPr sz="1700" spc="15" dirty="0">
                <a:latin typeface="Calibri"/>
                <a:cs typeface="Calibri"/>
              </a:rPr>
              <a:t>(для</a:t>
            </a:r>
            <a:r>
              <a:rPr sz="1700" spc="-145" dirty="0">
                <a:latin typeface="Calibri"/>
                <a:cs typeface="Calibri"/>
              </a:rPr>
              <a:t> </a:t>
            </a:r>
            <a:r>
              <a:rPr sz="1700" spc="20" dirty="0">
                <a:latin typeface="Calibri"/>
                <a:cs typeface="Calibri"/>
              </a:rPr>
              <a:t>2-11</a:t>
            </a:r>
            <a:r>
              <a:rPr sz="1700" spc="-13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классов),</a:t>
            </a:r>
            <a:endParaRPr sz="1700">
              <a:latin typeface="Calibri"/>
              <a:cs typeface="Calibri"/>
            </a:endParaRPr>
          </a:p>
          <a:p>
            <a:pPr marL="1175385">
              <a:lnSpc>
                <a:spcPts val="2030"/>
              </a:lnSpc>
            </a:pPr>
            <a:r>
              <a:rPr sz="1700" b="1" spc="3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700" b="1" spc="1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sz="17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у</a:t>
            </a:r>
            <a:r>
              <a:rPr sz="1700" spc="20" dirty="0">
                <a:latin typeface="Calibri"/>
                <a:cs typeface="Calibri"/>
              </a:rPr>
              <a:t>ч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-15" dirty="0">
                <a:latin typeface="Calibri"/>
                <a:cs typeface="Calibri"/>
              </a:rPr>
              <a:t>бны</a:t>
            </a:r>
            <a:r>
              <a:rPr sz="1700" spc="10" dirty="0">
                <a:latin typeface="Calibri"/>
                <a:cs typeface="Calibri"/>
              </a:rPr>
              <a:t>х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н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20" dirty="0">
                <a:latin typeface="Calibri"/>
                <a:cs typeface="Calibri"/>
              </a:rPr>
              <a:t>д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25" dirty="0">
                <a:latin typeface="Calibri"/>
                <a:cs typeface="Calibri"/>
              </a:rPr>
              <a:t>л</a:t>
            </a:r>
            <a:r>
              <a:rPr sz="1700" spc="10" dirty="0">
                <a:latin typeface="Calibri"/>
                <a:cs typeface="Calibri"/>
              </a:rPr>
              <a:t>ь</a:t>
            </a:r>
            <a:r>
              <a:rPr sz="1700" spc="-1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</a:t>
            </a:r>
            <a:r>
              <a:rPr sz="1700" spc="25" dirty="0">
                <a:latin typeface="Calibri"/>
                <a:cs typeface="Calibri"/>
              </a:rPr>
              <a:t>дл</a:t>
            </a:r>
            <a:r>
              <a:rPr sz="1700" spc="10" dirty="0">
                <a:latin typeface="Calibri"/>
                <a:cs typeface="Calibri"/>
              </a:rPr>
              <a:t>я</a:t>
            </a:r>
            <a:r>
              <a:rPr sz="1700" spc="-15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1</a:t>
            </a:r>
            <a:r>
              <a:rPr sz="1700" spc="-135" dirty="0">
                <a:latin typeface="Calibri"/>
                <a:cs typeface="Calibri"/>
              </a:rPr>
              <a:t> </a:t>
            </a:r>
            <a:r>
              <a:rPr sz="1700" spc="30" dirty="0">
                <a:latin typeface="Calibri"/>
                <a:cs typeface="Calibri"/>
              </a:rPr>
              <a:t>к</a:t>
            </a:r>
            <a:r>
              <a:rPr sz="1700" spc="25" dirty="0">
                <a:latin typeface="Calibri"/>
                <a:cs typeface="Calibri"/>
              </a:rPr>
              <a:t>л</a:t>
            </a:r>
            <a:r>
              <a:rPr sz="1700" spc="10" dirty="0">
                <a:latin typeface="Calibri"/>
                <a:cs typeface="Calibri"/>
              </a:rPr>
              <a:t>а</a:t>
            </a:r>
            <a:r>
              <a:rPr sz="1700" spc="25" dirty="0">
                <a:latin typeface="Calibri"/>
                <a:cs typeface="Calibri"/>
              </a:rPr>
              <a:t>сс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5" dirty="0">
                <a:latin typeface="Calibri"/>
                <a:cs typeface="Calibri"/>
              </a:rPr>
              <a:t>в);</a:t>
            </a:r>
            <a:endParaRPr sz="1700">
              <a:latin typeface="Calibri"/>
              <a:cs typeface="Calibri"/>
            </a:endParaRPr>
          </a:p>
          <a:p>
            <a:pPr marL="165100" indent="-152400">
              <a:lnSpc>
                <a:spcPts val="2035"/>
              </a:lnSpc>
              <a:buAutoNum type="arabicPlain" startAt="4"/>
              <a:tabLst>
                <a:tab pos="165100" algn="l"/>
              </a:tabLst>
            </a:pPr>
            <a:r>
              <a:rPr sz="1700" spc="20" dirty="0">
                <a:latin typeface="Calibri"/>
                <a:cs typeface="Calibri"/>
              </a:rPr>
              <a:t>ч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10" dirty="0">
                <a:latin typeface="Calibri"/>
                <a:cs typeface="Calibri"/>
              </a:rPr>
              <a:t>тв</a:t>
            </a:r>
            <a:r>
              <a:rPr sz="1700" spc="-30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10" dirty="0">
                <a:latin typeface="Calibri"/>
                <a:cs typeface="Calibri"/>
              </a:rPr>
              <a:t>ть</a:t>
            </a:r>
            <a:r>
              <a:rPr sz="1700" spc="-14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–</a:t>
            </a:r>
            <a:r>
              <a:rPr sz="1700" spc="-195" dirty="0">
                <a:latin typeface="Calibri"/>
                <a:cs typeface="Calibri"/>
              </a:rPr>
              <a:t> </a:t>
            </a:r>
            <a:r>
              <a:rPr sz="1700" b="1" spc="10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  <a:r>
              <a:rPr sz="17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у</a:t>
            </a:r>
            <a:r>
              <a:rPr sz="1700" spc="20" dirty="0">
                <a:latin typeface="Calibri"/>
                <a:cs typeface="Calibri"/>
              </a:rPr>
              <a:t>ч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-15" dirty="0">
                <a:latin typeface="Calibri"/>
                <a:cs typeface="Calibri"/>
              </a:rPr>
              <a:t>бны</a:t>
            </a:r>
            <a:r>
              <a:rPr sz="1700" spc="10" dirty="0">
                <a:latin typeface="Calibri"/>
                <a:cs typeface="Calibri"/>
              </a:rPr>
              <a:t>х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н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20" dirty="0">
                <a:latin typeface="Calibri"/>
                <a:cs typeface="Calibri"/>
              </a:rPr>
              <a:t>д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25" dirty="0">
                <a:latin typeface="Calibri"/>
                <a:cs typeface="Calibri"/>
              </a:rPr>
              <a:t>л</a:t>
            </a:r>
            <a:r>
              <a:rPr sz="1700" spc="20" dirty="0">
                <a:latin typeface="Calibri"/>
                <a:cs typeface="Calibri"/>
              </a:rPr>
              <a:t>ь</a:t>
            </a:r>
            <a:r>
              <a:rPr sz="1700" spc="5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1610" y="4927028"/>
            <a:ext cx="6228715" cy="10706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25"/>
              </a:spcBef>
            </a:pPr>
            <a:r>
              <a:rPr sz="1700" b="1" spc="45" dirty="0">
                <a:latin typeface="Calibri"/>
                <a:cs typeface="Calibri"/>
              </a:rPr>
              <a:t>П</a:t>
            </a:r>
            <a:r>
              <a:rPr sz="1700" b="1" spc="-20" dirty="0">
                <a:latin typeface="Calibri"/>
                <a:cs typeface="Calibri"/>
              </a:rPr>
              <a:t>р</a:t>
            </a:r>
            <a:r>
              <a:rPr sz="1700" b="1" spc="-95" dirty="0">
                <a:latin typeface="Calibri"/>
                <a:cs typeface="Calibri"/>
              </a:rPr>
              <a:t>о</a:t>
            </a:r>
            <a:r>
              <a:rPr sz="1700" b="1" spc="-20" dirty="0">
                <a:latin typeface="Calibri"/>
                <a:cs typeface="Calibri"/>
              </a:rPr>
              <a:t>до</a:t>
            </a:r>
            <a:r>
              <a:rPr sz="1700" b="1" dirty="0">
                <a:latin typeface="Calibri"/>
                <a:cs typeface="Calibri"/>
              </a:rPr>
              <a:t>л</a:t>
            </a:r>
            <a:r>
              <a:rPr sz="1700" b="1" spc="-55" dirty="0">
                <a:latin typeface="Calibri"/>
                <a:cs typeface="Calibri"/>
              </a:rPr>
              <a:t>ж</a:t>
            </a:r>
            <a:r>
              <a:rPr sz="1700" b="1" spc="-50" dirty="0">
                <a:latin typeface="Calibri"/>
                <a:cs typeface="Calibri"/>
              </a:rPr>
              <a:t>и</a:t>
            </a:r>
            <a:r>
              <a:rPr sz="1700" b="1" spc="-65" dirty="0">
                <a:latin typeface="Calibri"/>
                <a:cs typeface="Calibri"/>
              </a:rPr>
              <a:t>т</a:t>
            </a:r>
            <a:r>
              <a:rPr sz="1700" b="1" spc="-35" dirty="0">
                <a:latin typeface="Calibri"/>
                <a:cs typeface="Calibri"/>
              </a:rPr>
              <a:t>е</a:t>
            </a:r>
            <a:r>
              <a:rPr sz="1700" b="1" dirty="0">
                <a:latin typeface="Calibri"/>
                <a:cs typeface="Calibri"/>
              </a:rPr>
              <a:t>л</a:t>
            </a:r>
            <a:r>
              <a:rPr sz="1700" b="1" spc="-95" dirty="0">
                <a:latin typeface="Calibri"/>
                <a:cs typeface="Calibri"/>
              </a:rPr>
              <a:t>ь</a:t>
            </a:r>
            <a:r>
              <a:rPr sz="1700" b="1" spc="-30" dirty="0">
                <a:latin typeface="Calibri"/>
                <a:cs typeface="Calibri"/>
              </a:rPr>
              <a:t>н</a:t>
            </a:r>
            <a:r>
              <a:rPr sz="1700" b="1" spc="-20" dirty="0">
                <a:latin typeface="Calibri"/>
                <a:cs typeface="Calibri"/>
              </a:rPr>
              <a:t>о</a:t>
            </a:r>
            <a:r>
              <a:rPr sz="1700" b="1" spc="-40" dirty="0">
                <a:latin typeface="Calibri"/>
                <a:cs typeface="Calibri"/>
              </a:rPr>
              <a:t>с</a:t>
            </a:r>
            <a:r>
              <a:rPr sz="1700" b="1" spc="-65" dirty="0">
                <a:latin typeface="Calibri"/>
                <a:cs typeface="Calibri"/>
              </a:rPr>
              <a:t>т</a:t>
            </a:r>
            <a:r>
              <a:rPr sz="1700" b="1" spc="10" dirty="0">
                <a:latin typeface="Calibri"/>
                <a:cs typeface="Calibri"/>
              </a:rPr>
              <a:t>ь</a:t>
            </a:r>
            <a:r>
              <a:rPr sz="1700" b="1" spc="-18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ка</a:t>
            </a:r>
            <a:r>
              <a:rPr sz="1700" b="1" spc="45" dirty="0">
                <a:latin typeface="Calibri"/>
                <a:cs typeface="Calibri"/>
              </a:rPr>
              <a:t>н</a:t>
            </a:r>
            <a:r>
              <a:rPr sz="1700" b="1" spc="25" dirty="0">
                <a:latin typeface="Calibri"/>
                <a:cs typeface="Calibri"/>
              </a:rPr>
              <a:t>и</a:t>
            </a:r>
            <a:r>
              <a:rPr sz="1700" b="1" spc="-20" dirty="0">
                <a:latin typeface="Calibri"/>
                <a:cs typeface="Calibri"/>
              </a:rPr>
              <a:t>к</a:t>
            </a:r>
            <a:r>
              <a:rPr sz="1700" b="1" spc="-60" dirty="0">
                <a:latin typeface="Calibri"/>
                <a:cs typeface="Calibri"/>
              </a:rPr>
              <a:t>у</a:t>
            </a:r>
            <a:r>
              <a:rPr sz="1700" b="1" dirty="0">
                <a:latin typeface="Calibri"/>
                <a:cs typeface="Calibri"/>
              </a:rPr>
              <a:t>л</a:t>
            </a:r>
            <a:r>
              <a:rPr sz="1700" b="1" spc="5" dirty="0">
                <a:latin typeface="Calibri"/>
                <a:cs typeface="Calibri"/>
              </a:rPr>
              <a:t>: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ts val="2035"/>
              </a:lnSpc>
            </a:pPr>
            <a:r>
              <a:rPr sz="1700" spc="10" dirty="0">
                <a:latin typeface="Calibri"/>
                <a:cs typeface="Calibri"/>
              </a:rPr>
              <a:t>по</a:t>
            </a:r>
            <a:r>
              <a:rPr sz="1700" spc="-1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30" dirty="0">
                <a:latin typeface="Calibri"/>
                <a:cs typeface="Calibri"/>
              </a:rPr>
              <a:t>к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-15" dirty="0">
                <a:latin typeface="Calibri"/>
                <a:cs typeface="Calibri"/>
              </a:rPr>
              <a:t>н</a:t>
            </a:r>
            <a:r>
              <a:rPr sz="1700" spc="25" dirty="0">
                <a:latin typeface="Calibri"/>
                <a:cs typeface="Calibri"/>
              </a:rPr>
              <a:t>ч</a:t>
            </a:r>
            <a:r>
              <a:rPr sz="1700" spc="5" dirty="0">
                <a:latin typeface="Calibri"/>
                <a:cs typeface="Calibri"/>
              </a:rPr>
              <a:t>а</a:t>
            </a:r>
            <a:r>
              <a:rPr sz="1700" spc="-90" dirty="0">
                <a:latin typeface="Calibri"/>
                <a:cs typeface="Calibri"/>
              </a:rPr>
              <a:t>н</a:t>
            </a:r>
            <a:r>
              <a:rPr sz="1700" spc="-25" dirty="0">
                <a:latin typeface="Calibri"/>
                <a:cs typeface="Calibri"/>
              </a:rPr>
              <a:t>и</a:t>
            </a:r>
            <a:r>
              <a:rPr sz="1700" spc="10" dirty="0">
                <a:latin typeface="Calibri"/>
                <a:cs typeface="Calibri"/>
              </a:rPr>
              <a:t>и</a:t>
            </a:r>
            <a:r>
              <a:rPr sz="1700" spc="-195" dirty="0">
                <a:latin typeface="Calibri"/>
                <a:cs typeface="Calibri"/>
              </a:rPr>
              <a:t> </a:t>
            </a:r>
            <a:r>
              <a:rPr sz="1700" spc="30" dirty="0">
                <a:latin typeface="Calibri"/>
                <a:cs typeface="Calibri"/>
              </a:rPr>
              <a:t>1</a:t>
            </a:r>
            <a:r>
              <a:rPr sz="1700" spc="5" dirty="0">
                <a:latin typeface="Calibri"/>
                <a:cs typeface="Calibri"/>
              </a:rPr>
              <a:t>,</a:t>
            </a:r>
            <a:r>
              <a:rPr sz="1700" spc="-145" dirty="0">
                <a:latin typeface="Calibri"/>
                <a:cs typeface="Calibri"/>
              </a:rPr>
              <a:t> </a:t>
            </a:r>
            <a:r>
              <a:rPr sz="1700" spc="30" dirty="0">
                <a:latin typeface="Calibri"/>
                <a:cs typeface="Calibri"/>
              </a:rPr>
              <a:t>2</a:t>
            </a:r>
            <a:r>
              <a:rPr sz="1700" spc="5" dirty="0">
                <a:latin typeface="Calibri"/>
                <a:cs typeface="Calibri"/>
              </a:rPr>
              <a:t>,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3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25" dirty="0">
                <a:latin typeface="Calibri"/>
                <a:cs typeface="Calibri"/>
              </a:rPr>
              <a:t>ч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15" dirty="0">
                <a:latin typeface="Calibri"/>
                <a:cs typeface="Calibri"/>
              </a:rPr>
              <a:t>т</a:t>
            </a:r>
            <a:r>
              <a:rPr sz="1700" spc="5" dirty="0">
                <a:latin typeface="Calibri"/>
                <a:cs typeface="Calibri"/>
              </a:rPr>
              <a:t>в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15" dirty="0">
                <a:latin typeface="Calibri"/>
                <a:cs typeface="Calibri"/>
              </a:rPr>
              <a:t>т</a:t>
            </a:r>
            <a:r>
              <a:rPr sz="1700" spc="10" dirty="0">
                <a:latin typeface="Calibri"/>
                <a:cs typeface="Calibri"/>
              </a:rPr>
              <a:t>и</a:t>
            </a:r>
            <a:r>
              <a:rPr sz="1700" spc="-19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-</a:t>
            </a:r>
            <a:r>
              <a:rPr sz="1700" spc="-16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9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30" dirty="0">
                <a:latin typeface="Calibri"/>
                <a:cs typeface="Calibri"/>
              </a:rPr>
              <a:t>к</a:t>
            </a:r>
            <a:r>
              <a:rPr sz="1700" spc="5" dirty="0">
                <a:latin typeface="Calibri"/>
                <a:cs typeface="Calibri"/>
              </a:rPr>
              <a:t>а</a:t>
            </a:r>
            <a:r>
              <a:rPr sz="1700" spc="30" dirty="0">
                <a:latin typeface="Calibri"/>
                <a:cs typeface="Calibri"/>
              </a:rPr>
              <a:t>л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-15" dirty="0">
                <a:latin typeface="Calibri"/>
                <a:cs typeface="Calibri"/>
              </a:rPr>
              <a:t>н</a:t>
            </a:r>
            <a:r>
              <a:rPr sz="1700" spc="25" dirty="0">
                <a:latin typeface="Calibri"/>
                <a:cs typeface="Calibri"/>
              </a:rPr>
              <a:t>д</a:t>
            </a:r>
            <a:r>
              <a:rPr sz="1700" spc="5" dirty="0">
                <a:latin typeface="Calibri"/>
                <a:cs typeface="Calibri"/>
              </a:rPr>
              <a:t>а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-10" dirty="0">
                <a:latin typeface="Calibri"/>
                <a:cs typeface="Calibri"/>
              </a:rPr>
              <a:t>ны</a:t>
            </a:r>
            <a:r>
              <a:rPr sz="1700" spc="10" dirty="0">
                <a:latin typeface="Calibri"/>
                <a:cs typeface="Calibri"/>
              </a:rPr>
              <a:t>х</a:t>
            </a:r>
            <a:r>
              <a:rPr sz="1700" spc="-160" dirty="0">
                <a:latin typeface="Calibri"/>
                <a:cs typeface="Calibri"/>
              </a:rPr>
              <a:t> </a:t>
            </a:r>
            <a:r>
              <a:rPr sz="1700" spc="25" dirty="0">
                <a:latin typeface="Calibri"/>
                <a:cs typeface="Calibri"/>
              </a:rPr>
              <a:t>д</a:t>
            </a:r>
            <a:r>
              <a:rPr sz="1700" spc="-15" dirty="0">
                <a:latin typeface="Calibri"/>
                <a:cs typeface="Calibri"/>
              </a:rPr>
              <a:t>н</a:t>
            </a:r>
            <a:r>
              <a:rPr sz="1700" spc="-25" dirty="0">
                <a:latin typeface="Calibri"/>
                <a:cs typeface="Calibri"/>
              </a:rPr>
              <a:t>ей</a:t>
            </a:r>
            <a:r>
              <a:rPr sz="1700" spc="5" dirty="0">
                <a:latin typeface="Calibri"/>
                <a:cs typeface="Calibri"/>
              </a:rPr>
              <a:t>,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ts val="2035"/>
              </a:lnSpc>
              <a:spcBef>
                <a:spcPts val="65"/>
              </a:spcBef>
            </a:pPr>
            <a:r>
              <a:rPr sz="1700" spc="-15" dirty="0">
                <a:latin typeface="Calibri"/>
                <a:cs typeface="Calibri"/>
              </a:rPr>
              <a:t>дополнительные</a:t>
            </a:r>
            <a:r>
              <a:rPr sz="1700" spc="-19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каникулы–</a:t>
            </a:r>
            <a:r>
              <a:rPr sz="1700" spc="34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9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календарных</a:t>
            </a:r>
            <a:r>
              <a:rPr sz="1700" spc="-1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дней</a:t>
            </a:r>
            <a:r>
              <a:rPr sz="1700" spc="-195" dirty="0">
                <a:latin typeface="Calibri"/>
                <a:cs typeface="Calibri"/>
              </a:rPr>
              <a:t> </a:t>
            </a:r>
            <a:r>
              <a:rPr sz="1700" spc="15" dirty="0">
                <a:latin typeface="Calibri"/>
                <a:cs typeface="Calibri"/>
              </a:rPr>
              <a:t>(для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1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15" dirty="0">
                <a:latin typeface="Calibri"/>
                <a:cs typeface="Calibri"/>
              </a:rPr>
              <a:t>классов);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ts val="2035"/>
              </a:lnSpc>
            </a:pPr>
            <a:r>
              <a:rPr lang="ru-RU" sz="1700" spc="25" dirty="0">
                <a:latin typeface="Calibri"/>
                <a:cs typeface="Calibri"/>
              </a:rPr>
              <a:t>п</a:t>
            </a:r>
            <a:r>
              <a:rPr sz="1700" spc="25" dirty="0" err="1">
                <a:latin typeface="Calibri"/>
                <a:cs typeface="Calibri"/>
              </a:rPr>
              <a:t>оокончании</a:t>
            </a:r>
            <a:r>
              <a:rPr sz="1700" spc="-18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учебного</a:t>
            </a:r>
            <a:r>
              <a:rPr sz="1700" spc="-1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года</a:t>
            </a:r>
            <a:r>
              <a:rPr sz="1700" spc="-1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(летние</a:t>
            </a:r>
            <a:r>
              <a:rPr sz="1700" spc="-19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каникулы)</a:t>
            </a:r>
            <a:r>
              <a:rPr sz="1700" spc="-22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–</a:t>
            </a:r>
            <a:r>
              <a:rPr sz="1700" spc="-19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не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менее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8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недель.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244201" y="4157281"/>
            <a:ext cx="177228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0" dirty="0">
                <a:latin typeface="Calibri"/>
                <a:cs typeface="Calibri"/>
              </a:rPr>
              <a:t>п.</a:t>
            </a:r>
            <a:r>
              <a:rPr sz="1700" spc="-150" dirty="0">
                <a:latin typeface="Calibri"/>
                <a:cs typeface="Calibri"/>
              </a:rPr>
              <a:t> </a:t>
            </a:r>
            <a:r>
              <a:rPr sz="1700" spc="30" dirty="0">
                <a:latin typeface="Calibri"/>
                <a:cs typeface="Calibri"/>
              </a:rPr>
              <a:t>172</a:t>
            </a:r>
            <a:r>
              <a:rPr sz="1700" spc="15" dirty="0">
                <a:latin typeface="Calibri"/>
                <a:cs typeface="Calibri"/>
              </a:rPr>
              <a:t>.</a:t>
            </a:r>
            <a:r>
              <a:rPr sz="1700" spc="30" dirty="0">
                <a:latin typeface="Calibri"/>
                <a:cs typeface="Calibri"/>
              </a:rPr>
              <a:t>1</a:t>
            </a:r>
            <a:r>
              <a:rPr sz="1700" spc="10" dirty="0">
                <a:latin typeface="Calibri"/>
                <a:cs typeface="Calibri"/>
              </a:rPr>
              <a:t>5</a:t>
            </a:r>
            <a:r>
              <a:rPr sz="1700" spc="-12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Ф</a:t>
            </a:r>
            <a:r>
              <a:rPr sz="1700" spc="-10" dirty="0">
                <a:latin typeface="Calibri"/>
                <a:cs typeface="Calibri"/>
              </a:rPr>
              <a:t>О</a:t>
            </a:r>
            <a:r>
              <a:rPr sz="1700" spc="15" dirty="0">
                <a:latin typeface="Calibri"/>
                <a:cs typeface="Calibri"/>
              </a:rPr>
              <a:t>П</a:t>
            </a:r>
            <a:r>
              <a:rPr sz="1700" spc="-11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Н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15" dirty="0">
                <a:latin typeface="Calibri"/>
                <a:cs typeface="Calibri"/>
              </a:rPr>
              <a:t>О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058400" y="4610125"/>
            <a:ext cx="2133600" cy="556260"/>
            <a:chOff x="10058400" y="4610125"/>
            <a:chExt cx="2133600" cy="55626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6500" y="4629937"/>
              <a:ext cx="2095499" cy="4556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58400" y="4610125"/>
              <a:ext cx="2133600" cy="55623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149839" y="4645152"/>
              <a:ext cx="2025650" cy="353695"/>
            </a:xfrm>
            <a:custGeom>
              <a:avLst/>
              <a:gdLst/>
              <a:ahLst/>
              <a:cxnLst/>
              <a:rect l="l" t="t" r="r" b="b"/>
              <a:pathLst>
                <a:path w="2025650" h="353695">
                  <a:moveTo>
                    <a:pt x="2025650" y="0"/>
                  </a:moveTo>
                  <a:lnTo>
                    <a:pt x="0" y="0"/>
                  </a:lnTo>
                  <a:lnTo>
                    <a:pt x="0" y="353695"/>
                  </a:lnTo>
                  <a:lnTo>
                    <a:pt x="2025650" y="353695"/>
                  </a:lnTo>
                  <a:lnTo>
                    <a:pt x="2025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236581" y="4640262"/>
            <a:ext cx="177927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0" dirty="0">
                <a:latin typeface="Calibri"/>
                <a:cs typeface="Calibri"/>
              </a:rPr>
              <a:t>п.</a:t>
            </a:r>
            <a:r>
              <a:rPr sz="1700" spc="-150" dirty="0">
                <a:latin typeface="Calibri"/>
                <a:cs typeface="Calibri"/>
              </a:rPr>
              <a:t> </a:t>
            </a:r>
            <a:r>
              <a:rPr sz="1700" spc="30" dirty="0">
                <a:latin typeface="Calibri"/>
                <a:cs typeface="Calibri"/>
              </a:rPr>
              <a:t>168</a:t>
            </a:r>
            <a:r>
              <a:rPr sz="1700" spc="15" dirty="0">
                <a:latin typeface="Calibri"/>
                <a:cs typeface="Calibri"/>
              </a:rPr>
              <a:t>.</a:t>
            </a:r>
            <a:r>
              <a:rPr sz="1700" spc="30" dirty="0">
                <a:latin typeface="Calibri"/>
                <a:cs typeface="Calibri"/>
              </a:rPr>
              <a:t>1</a:t>
            </a:r>
            <a:r>
              <a:rPr sz="1700" spc="10" dirty="0">
                <a:latin typeface="Calibri"/>
                <a:cs typeface="Calibri"/>
              </a:rPr>
              <a:t>4</a:t>
            </a:r>
            <a:r>
              <a:rPr sz="1700" spc="-12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Ф</a:t>
            </a:r>
            <a:r>
              <a:rPr sz="1700" spc="-10" dirty="0">
                <a:latin typeface="Calibri"/>
                <a:cs typeface="Calibri"/>
              </a:rPr>
              <a:t>О</a:t>
            </a:r>
            <a:r>
              <a:rPr sz="1700" spc="15" dirty="0">
                <a:latin typeface="Calibri"/>
                <a:cs typeface="Calibri"/>
              </a:rPr>
              <a:t>П</a:t>
            </a:r>
            <a:r>
              <a:rPr sz="1700" spc="-1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ООО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038588" y="5093208"/>
            <a:ext cx="2153920" cy="554990"/>
            <a:chOff x="10038588" y="5093208"/>
            <a:chExt cx="2153920" cy="554990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76688" y="5111521"/>
              <a:ext cx="2057400" cy="4556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38588" y="5093208"/>
              <a:ext cx="2153411" cy="55472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130028" y="5126736"/>
              <a:ext cx="1955800" cy="353695"/>
            </a:xfrm>
            <a:custGeom>
              <a:avLst/>
              <a:gdLst/>
              <a:ahLst/>
              <a:cxnLst/>
              <a:rect l="l" t="t" r="r" b="b"/>
              <a:pathLst>
                <a:path w="1955800" h="353695">
                  <a:moveTo>
                    <a:pt x="1955800" y="0"/>
                  </a:moveTo>
                  <a:lnTo>
                    <a:pt x="0" y="0"/>
                  </a:lnTo>
                  <a:lnTo>
                    <a:pt x="0" y="353694"/>
                  </a:lnTo>
                  <a:lnTo>
                    <a:pt x="1955800" y="353694"/>
                  </a:lnTo>
                  <a:lnTo>
                    <a:pt x="1955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216515" y="5123116"/>
            <a:ext cx="175387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0" dirty="0">
                <a:latin typeface="Calibri"/>
                <a:cs typeface="Calibri"/>
              </a:rPr>
              <a:t>п.</a:t>
            </a:r>
            <a:r>
              <a:rPr sz="1700" spc="-150" dirty="0">
                <a:latin typeface="Calibri"/>
                <a:cs typeface="Calibri"/>
              </a:rPr>
              <a:t> </a:t>
            </a:r>
            <a:r>
              <a:rPr sz="1700" spc="30" dirty="0">
                <a:latin typeface="Calibri"/>
                <a:cs typeface="Calibri"/>
              </a:rPr>
              <a:t>132</a:t>
            </a:r>
            <a:r>
              <a:rPr sz="1700" spc="15" dirty="0">
                <a:latin typeface="Calibri"/>
                <a:cs typeface="Calibri"/>
              </a:rPr>
              <a:t>.</a:t>
            </a:r>
            <a:r>
              <a:rPr sz="1700" spc="30" dirty="0">
                <a:latin typeface="Calibri"/>
                <a:cs typeface="Calibri"/>
              </a:rPr>
              <a:t>1</a:t>
            </a:r>
            <a:r>
              <a:rPr sz="1700" spc="10" dirty="0">
                <a:latin typeface="Calibri"/>
                <a:cs typeface="Calibri"/>
              </a:rPr>
              <a:t>4</a:t>
            </a:r>
            <a:r>
              <a:rPr sz="1700" spc="-13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Ф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15" dirty="0">
                <a:latin typeface="Calibri"/>
                <a:cs typeface="Calibri"/>
              </a:rPr>
              <a:t>П</a:t>
            </a:r>
            <a:r>
              <a:rPr sz="1700" spc="-114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СО</a:t>
            </a:r>
            <a:r>
              <a:rPr sz="1700" spc="15" dirty="0">
                <a:latin typeface="Calibri"/>
                <a:cs typeface="Calibri"/>
              </a:rPr>
              <a:t>О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882383" y="3887736"/>
            <a:ext cx="3027045" cy="2063750"/>
            <a:chOff x="6882383" y="3887736"/>
            <a:chExt cx="3027045" cy="2063750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82383" y="3887736"/>
              <a:ext cx="3026791" cy="20634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958583" y="3954780"/>
              <a:ext cx="2879090" cy="1925320"/>
            </a:xfrm>
            <a:custGeom>
              <a:avLst/>
              <a:gdLst/>
              <a:ahLst/>
              <a:cxnLst/>
              <a:rect l="l" t="t" r="r" b="b"/>
              <a:pathLst>
                <a:path w="2879090" h="1925320">
                  <a:moveTo>
                    <a:pt x="2878835" y="0"/>
                  </a:moveTo>
                  <a:lnTo>
                    <a:pt x="0" y="0"/>
                  </a:lnTo>
                  <a:lnTo>
                    <a:pt x="0" y="1924812"/>
                  </a:lnTo>
                  <a:lnTo>
                    <a:pt x="2878835" y="1924812"/>
                  </a:lnTo>
                  <a:lnTo>
                    <a:pt x="28788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958583" y="3954779"/>
            <a:ext cx="2879090" cy="19253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00330" marR="570865">
              <a:lnSpc>
                <a:spcPct val="100099"/>
              </a:lnSpc>
              <a:spcBef>
                <a:spcPts val="80"/>
              </a:spcBef>
            </a:pPr>
            <a:r>
              <a:rPr sz="1700" spc="10" dirty="0">
                <a:latin typeface="Calibri"/>
                <a:cs typeface="Calibri"/>
              </a:rPr>
              <a:t>Календарныйучебный 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гр</a:t>
            </a:r>
            <a:r>
              <a:rPr sz="1700" dirty="0">
                <a:latin typeface="Calibri"/>
                <a:cs typeface="Calibri"/>
              </a:rPr>
              <a:t>а</a:t>
            </a:r>
            <a:r>
              <a:rPr sz="1700" spc="-15" dirty="0">
                <a:latin typeface="Calibri"/>
                <a:cs typeface="Calibri"/>
              </a:rPr>
              <a:t>ф</a:t>
            </a:r>
            <a:r>
              <a:rPr sz="1700" spc="-25" dirty="0">
                <a:latin typeface="Calibri"/>
                <a:cs typeface="Calibri"/>
              </a:rPr>
              <a:t>и</a:t>
            </a:r>
            <a:r>
              <a:rPr sz="1700" spc="10" dirty="0">
                <a:latin typeface="Calibri"/>
                <a:cs typeface="Calibri"/>
              </a:rPr>
              <a:t>к</a:t>
            </a:r>
            <a:r>
              <a:rPr sz="1700" spc="-1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15" dirty="0">
                <a:latin typeface="Calibri"/>
                <a:cs typeface="Calibri"/>
              </a:rPr>
              <a:t>О</a:t>
            </a:r>
            <a:r>
              <a:rPr sz="1700" spc="-105" dirty="0">
                <a:latin typeface="Calibri"/>
                <a:cs typeface="Calibri"/>
              </a:rPr>
              <a:t> </a:t>
            </a:r>
            <a:r>
              <a:rPr sz="1700" spc="20" dirty="0">
                <a:latin typeface="Calibri"/>
                <a:cs typeface="Calibri"/>
              </a:rPr>
              <a:t>д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25" dirty="0">
                <a:latin typeface="Calibri"/>
                <a:cs typeface="Calibri"/>
              </a:rPr>
              <a:t>л</a:t>
            </a:r>
            <a:r>
              <a:rPr sz="1700" spc="20" dirty="0">
                <a:latin typeface="Calibri"/>
                <a:cs typeface="Calibri"/>
              </a:rPr>
              <a:t>ж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215" dirty="0">
                <a:latin typeface="Calibri"/>
                <a:cs typeface="Calibri"/>
              </a:rPr>
              <a:t>н</a:t>
            </a:r>
            <a:r>
              <a:rPr sz="1700" spc="-15" dirty="0">
                <a:latin typeface="Calibri"/>
                <a:cs typeface="Calibri"/>
              </a:rPr>
              <a:t>бы</a:t>
            </a:r>
            <a:r>
              <a:rPr sz="1700" spc="5" dirty="0">
                <a:latin typeface="Calibri"/>
                <a:cs typeface="Calibri"/>
              </a:rPr>
              <a:t>ть  </a:t>
            </a:r>
            <a:r>
              <a:rPr sz="1700" spc="25" dirty="0">
                <a:latin typeface="Calibri"/>
                <a:cs typeface="Calibri"/>
              </a:rPr>
              <a:t>с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25" dirty="0">
                <a:latin typeface="Calibri"/>
                <a:cs typeface="Calibri"/>
              </a:rPr>
              <a:t>с</a:t>
            </a:r>
            <a:r>
              <a:rPr sz="1700" spc="10" dirty="0">
                <a:latin typeface="Calibri"/>
                <a:cs typeface="Calibri"/>
              </a:rPr>
              <a:t>тав</a:t>
            </a:r>
            <a:r>
              <a:rPr sz="1700" spc="20" dirty="0">
                <a:latin typeface="Calibri"/>
                <a:cs typeface="Calibri"/>
              </a:rPr>
              <a:t>л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10" dirty="0">
                <a:latin typeface="Calibri"/>
                <a:cs typeface="Calibri"/>
              </a:rPr>
              <a:t>н</a:t>
            </a:r>
            <a:r>
              <a:rPr sz="1700" spc="-18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н</a:t>
            </a:r>
            <a:r>
              <a:rPr sz="1700" spc="10" dirty="0">
                <a:latin typeface="Calibri"/>
                <a:cs typeface="Calibri"/>
              </a:rPr>
              <a:t>а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25" dirty="0">
                <a:latin typeface="Calibri"/>
                <a:cs typeface="Calibri"/>
              </a:rPr>
              <a:t>с</a:t>
            </a:r>
            <a:r>
              <a:rPr sz="1700" spc="-15" dirty="0">
                <a:latin typeface="Calibri"/>
                <a:cs typeface="Calibri"/>
              </a:rPr>
              <a:t>н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5" dirty="0">
                <a:latin typeface="Calibri"/>
                <a:cs typeface="Calibri"/>
              </a:rPr>
              <a:t>ве  </a:t>
            </a:r>
            <a:r>
              <a:rPr sz="1700" spc="-15" dirty="0">
                <a:latin typeface="Calibri"/>
                <a:cs typeface="Calibri"/>
              </a:rPr>
              <a:t>ф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20" dirty="0">
                <a:latin typeface="Calibri"/>
                <a:cs typeface="Calibri"/>
              </a:rPr>
              <a:t>д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10" dirty="0">
                <a:latin typeface="Calibri"/>
                <a:cs typeface="Calibri"/>
              </a:rPr>
              <a:t>а</a:t>
            </a:r>
            <a:r>
              <a:rPr sz="1700" spc="25" dirty="0">
                <a:latin typeface="Calibri"/>
                <a:cs typeface="Calibri"/>
              </a:rPr>
              <a:t>л</a:t>
            </a:r>
            <a:r>
              <a:rPr sz="1700" spc="20" dirty="0">
                <a:latin typeface="Calibri"/>
                <a:cs typeface="Calibri"/>
              </a:rPr>
              <a:t>ь</a:t>
            </a:r>
            <a:r>
              <a:rPr sz="1700" spc="-15" dirty="0">
                <a:latin typeface="Calibri"/>
                <a:cs typeface="Calibri"/>
              </a:rPr>
              <a:t>н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10" dirty="0">
                <a:latin typeface="Calibri"/>
                <a:cs typeface="Calibri"/>
              </a:rPr>
              <a:t>го</a:t>
            </a:r>
            <a:r>
              <a:rPr sz="1700" spc="-160" dirty="0">
                <a:latin typeface="Calibri"/>
                <a:cs typeface="Calibri"/>
              </a:rPr>
              <a:t> </a:t>
            </a:r>
            <a:r>
              <a:rPr sz="1700" b="1" spc="1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7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b="1" spc="15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ч</a:t>
            </a:r>
            <a:r>
              <a:rPr sz="1700" b="1" spc="35" dirty="0">
                <a:solidFill>
                  <a:srgbClr val="C00000"/>
                </a:solidFill>
                <a:latin typeface="Calibri"/>
                <a:cs typeface="Calibri"/>
              </a:rPr>
              <a:t>ё</a:t>
            </a:r>
            <a:r>
              <a:rPr sz="1700" b="1" spc="1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700" b="1" spc="-2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700" b="1" spc="10" dirty="0">
                <a:solidFill>
                  <a:srgbClr val="C00000"/>
                </a:solidFill>
                <a:latin typeface="Calibri"/>
                <a:cs typeface="Calibri"/>
              </a:rPr>
              <a:t>м  </a:t>
            </a:r>
            <a:r>
              <a:rPr sz="1700" b="1" spc="-20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700" b="1" spc="4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700" b="1" spc="3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700" b="1" spc="4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700" b="1" spc="2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700" b="1" spc="15" dirty="0">
                <a:solidFill>
                  <a:srgbClr val="C00000"/>
                </a:solidFill>
                <a:latin typeface="Calibri"/>
                <a:cs typeface="Calibri"/>
              </a:rPr>
              <a:t>й</a:t>
            </a:r>
            <a:r>
              <a:rPr sz="17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b="1" spc="15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ч</a:t>
            </a:r>
            <a:r>
              <a:rPr sz="1700" b="1" spc="-2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700" b="1" spc="3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700" b="1" spc="1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700" b="1" spc="-2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700" b="1" spc="2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700" b="1" spc="-20" dirty="0">
                <a:solidFill>
                  <a:srgbClr val="C00000"/>
                </a:solidFill>
                <a:latin typeface="Calibri"/>
                <a:cs typeface="Calibri"/>
              </a:rPr>
              <a:t>ко</a:t>
            </a:r>
            <a:r>
              <a:rPr sz="1700" b="1" spc="5" dirty="0">
                <a:solidFill>
                  <a:srgbClr val="C00000"/>
                </a:solidFill>
                <a:latin typeface="Calibri"/>
                <a:cs typeface="Calibri"/>
              </a:rPr>
              <a:t>в  </a:t>
            </a: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образовательных</a:t>
            </a:r>
            <a:endParaRPr sz="1700">
              <a:latin typeface="Calibri"/>
              <a:cs typeface="Calibri"/>
            </a:endParaRPr>
          </a:p>
          <a:p>
            <a:pPr marL="100330">
              <a:lnSpc>
                <a:spcPts val="2030"/>
              </a:lnSpc>
            </a:pPr>
            <a:r>
              <a:rPr sz="1700" b="1" spc="5" dirty="0">
                <a:solidFill>
                  <a:srgbClr val="C00000"/>
                </a:solidFill>
                <a:latin typeface="Calibri"/>
                <a:cs typeface="Calibri"/>
              </a:rPr>
              <a:t>отношений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316593" y="4674108"/>
            <a:ext cx="1850389" cy="1707514"/>
            <a:chOff x="9316593" y="4674108"/>
            <a:chExt cx="1850389" cy="1707514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16593" y="5734685"/>
              <a:ext cx="1850135" cy="64653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864852" y="4680204"/>
              <a:ext cx="265430" cy="280670"/>
            </a:xfrm>
            <a:custGeom>
              <a:avLst/>
              <a:gdLst/>
              <a:ahLst/>
              <a:cxnLst/>
              <a:rect l="l" t="t" r="r" b="b"/>
              <a:pathLst>
                <a:path w="265429" h="280670">
                  <a:moveTo>
                    <a:pt x="132588" y="0"/>
                  </a:moveTo>
                  <a:lnTo>
                    <a:pt x="132588" y="70104"/>
                  </a:lnTo>
                  <a:lnTo>
                    <a:pt x="0" y="70104"/>
                  </a:lnTo>
                  <a:lnTo>
                    <a:pt x="0" y="210312"/>
                  </a:lnTo>
                  <a:lnTo>
                    <a:pt x="132588" y="210312"/>
                  </a:lnTo>
                  <a:lnTo>
                    <a:pt x="132588" y="280416"/>
                  </a:lnTo>
                  <a:lnTo>
                    <a:pt x="265175" y="140208"/>
                  </a:lnTo>
                  <a:lnTo>
                    <a:pt x="13258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864852" y="4680204"/>
              <a:ext cx="265430" cy="280670"/>
            </a:xfrm>
            <a:custGeom>
              <a:avLst/>
              <a:gdLst/>
              <a:ahLst/>
              <a:cxnLst/>
              <a:rect l="l" t="t" r="r" b="b"/>
              <a:pathLst>
                <a:path w="265429" h="280670">
                  <a:moveTo>
                    <a:pt x="0" y="70104"/>
                  </a:moveTo>
                  <a:lnTo>
                    <a:pt x="132588" y="70104"/>
                  </a:lnTo>
                  <a:lnTo>
                    <a:pt x="132588" y="0"/>
                  </a:lnTo>
                  <a:lnTo>
                    <a:pt x="265175" y="140208"/>
                  </a:lnTo>
                  <a:lnTo>
                    <a:pt x="132588" y="280416"/>
                  </a:lnTo>
                  <a:lnTo>
                    <a:pt x="132588" y="210312"/>
                  </a:lnTo>
                  <a:lnTo>
                    <a:pt x="0" y="210312"/>
                  </a:lnTo>
                  <a:lnTo>
                    <a:pt x="0" y="70104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227582" y="3079242"/>
            <a:ext cx="448309" cy="1882139"/>
          </a:xfrm>
          <a:custGeom>
            <a:avLst/>
            <a:gdLst/>
            <a:ahLst/>
            <a:cxnLst/>
            <a:rect l="l" t="t" r="r" b="b"/>
            <a:pathLst>
              <a:path w="448310" h="1882139">
                <a:moveTo>
                  <a:pt x="0" y="941070"/>
                </a:moveTo>
                <a:lnTo>
                  <a:pt x="673" y="867537"/>
                </a:lnTo>
                <a:lnTo>
                  <a:pt x="2667" y="795528"/>
                </a:lnTo>
                <a:lnTo>
                  <a:pt x="5918" y="725297"/>
                </a:lnTo>
                <a:lnTo>
                  <a:pt x="10388" y="657098"/>
                </a:lnTo>
                <a:lnTo>
                  <a:pt x="16027" y="590931"/>
                </a:lnTo>
                <a:lnTo>
                  <a:pt x="22771" y="527177"/>
                </a:lnTo>
                <a:lnTo>
                  <a:pt x="30594" y="466090"/>
                </a:lnTo>
                <a:lnTo>
                  <a:pt x="39420" y="407797"/>
                </a:lnTo>
                <a:lnTo>
                  <a:pt x="49276" y="352552"/>
                </a:lnTo>
                <a:lnTo>
                  <a:pt x="59943" y="300482"/>
                </a:lnTo>
                <a:lnTo>
                  <a:pt x="71501" y="251713"/>
                </a:lnTo>
                <a:lnTo>
                  <a:pt x="83947" y="206756"/>
                </a:lnTo>
                <a:lnTo>
                  <a:pt x="97028" y="165608"/>
                </a:lnTo>
                <a:lnTo>
                  <a:pt x="110998" y="128524"/>
                </a:lnTo>
                <a:lnTo>
                  <a:pt x="140715" y="67310"/>
                </a:lnTo>
                <a:lnTo>
                  <a:pt x="172720" y="24892"/>
                </a:lnTo>
                <a:lnTo>
                  <a:pt x="206502" y="2794"/>
                </a:lnTo>
                <a:lnTo>
                  <a:pt x="224028" y="0"/>
                </a:lnTo>
                <a:lnTo>
                  <a:pt x="241554" y="2794"/>
                </a:lnTo>
                <a:lnTo>
                  <a:pt x="275336" y="24892"/>
                </a:lnTo>
                <a:lnTo>
                  <a:pt x="307340" y="67310"/>
                </a:lnTo>
                <a:lnTo>
                  <a:pt x="337058" y="128524"/>
                </a:lnTo>
                <a:lnTo>
                  <a:pt x="351028" y="165608"/>
                </a:lnTo>
                <a:lnTo>
                  <a:pt x="364109" y="206756"/>
                </a:lnTo>
                <a:lnTo>
                  <a:pt x="376555" y="251713"/>
                </a:lnTo>
                <a:lnTo>
                  <a:pt x="388112" y="300482"/>
                </a:lnTo>
                <a:lnTo>
                  <a:pt x="398780" y="352552"/>
                </a:lnTo>
                <a:lnTo>
                  <a:pt x="408686" y="407797"/>
                </a:lnTo>
                <a:lnTo>
                  <a:pt x="417449" y="466090"/>
                </a:lnTo>
                <a:lnTo>
                  <a:pt x="425323" y="527177"/>
                </a:lnTo>
                <a:lnTo>
                  <a:pt x="432054" y="590931"/>
                </a:lnTo>
                <a:lnTo>
                  <a:pt x="437642" y="657098"/>
                </a:lnTo>
                <a:lnTo>
                  <a:pt x="442087" y="725297"/>
                </a:lnTo>
                <a:lnTo>
                  <a:pt x="445388" y="795528"/>
                </a:lnTo>
                <a:lnTo>
                  <a:pt x="447420" y="867537"/>
                </a:lnTo>
                <a:lnTo>
                  <a:pt x="448056" y="941070"/>
                </a:lnTo>
                <a:lnTo>
                  <a:pt x="447420" y="1014603"/>
                </a:lnTo>
                <a:lnTo>
                  <a:pt x="445388" y="1086612"/>
                </a:lnTo>
                <a:lnTo>
                  <a:pt x="442087" y="1156843"/>
                </a:lnTo>
                <a:lnTo>
                  <a:pt x="437642" y="1225042"/>
                </a:lnTo>
                <a:lnTo>
                  <a:pt x="432054" y="1291209"/>
                </a:lnTo>
                <a:lnTo>
                  <a:pt x="425323" y="1354963"/>
                </a:lnTo>
                <a:lnTo>
                  <a:pt x="417449" y="1416050"/>
                </a:lnTo>
                <a:lnTo>
                  <a:pt x="408686" y="1474343"/>
                </a:lnTo>
                <a:lnTo>
                  <a:pt x="398780" y="1529588"/>
                </a:lnTo>
                <a:lnTo>
                  <a:pt x="388112" y="1581658"/>
                </a:lnTo>
                <a:lnTo>
                  <a:pt x="376555" y="1630426"/>
                </a:lnTo>
                <a:lnTo>
                  <a:pt x="364109" y="1675384"/>
                </a:lnTo>
                <a:lnTo>
                  <a:pt x="351028" y="1716532"/>
                </a:lnTo>
                <a:lnTo>
                  <a:pt x="337058" y="1753616"/>
                </a:lnTo>
                <a:lnTo>
                  <a:pt x="307340" y="1814830"/>
                </a:lnTo>
                <a:lnTo>
                  <a:pt x="275336" y="1857248"/>
                </a:lnTo>
                <a:lnTo>
                  <a:pt x="241554" y="1879346"/>
                </a:lnTo>
                <a:lnTo>
                  <a:pt x="224028" y="1882140"/>
                </a:lnTo>
                <a:lnTo>
                  <a:pt x="206502" y="1879346"/>
                </a:lnTo>
                <a:lnTo>
                  <a:pt x="172720" y="1857248"/>
                </a:lnTo>
                <a:lnTo>
                  <a:pt x="140715" y="1814830"/>
                </a:lnTo>
                <a:lnTo>
                  <a:pt x="110998" y="1753616"/>
                </a:lnTo>
                <a:lnTo>
                  <a:pt x="97028" y="1716532"/>
                </a:lnTo>
                <a:lnTo>
                  <a:pt x="83947" y="1675384"/>
                </a:lnTo>
                <a:lnTo>
                  <a:pt x="71501" y="1630426"/>
                </a:lnTo>
                <a:lnTo>
                  <a:pt x="59943" y="1581658"/>
                </a:lnTo>
                <a:lnTo>
                  <a:pt x="49276" y="1529588"/>
                </a:lnTo>
                <a:lnTo>
                  <a:pt x="39420" y="1474343"/>
                </a:lnTo>
                <a:lnTo>
                  <a:pt x="30594" y="1416050"/>
                </a:lnTo>
                <a:lnTo>
                  <a:pt x="22771" y="1354963"/>
                </a:lnTo>
                <a:lnTo>
                  <a:pt x="16027" y="1291209"/>
                </a:lnTo>
                <a:lnTo>
                  <a:pt x="10388" y="1225042"/>
                </a:lnTo>
                <a:lnTo>
                  <a:pt x="5918" y="1156843"/>
                </a:lnTo>
                <a:lnTo>
                  <a:pt x="2667" y="1086612"/>
                </a:lnTo>
                <a:lnTo>
                  <a:pt x="673" y="1014603"/>
                </a:lnTo>
                <a:lnTo>
                  <a:pt x="0" y="941070"/>
                </a:lnTo>
                <a:close/>
              </a:path>
            </a:pathLst>
          </a:custGeom>
          <a:ln w="19809">
            <a:solidFill>
              <a:srgbClr val="00AD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19783" y="6307835"/>
            <a:ext cx="4594860" cy="368935"/>
          </a:xfrm>
          <a:custGeom>
            <a:avLst/>
            <a:gdLst/>
            <a:ahLst/>
            <a:cxnLst/>
            <a:rect l="l" t="t" r="r" b="b"/>
            <a:pathLst>
              <a:path w="4594860" h="368934">
                <a:moveTo>
                  <a:pt x="0" y="368807"/>
                </a:moveTo>
                <a:lnTo>
                  <a:pt x="4594860" y="368807"/>
                </a:lnTo>
                <a:lnTo>
                  <a:pt x="4594860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397000" y="6303327"/>
            <a:ext cx="42786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Calibri"/>
                <a:cs typeface="Calibri"/>
              </a:rPr>
              <a:t>Г</a:t>
            </a:r>
            <a:r>
              <a:rPr sz="1800" spc="-70" dirty="0">
                <a:latin typeface="Calibri"/>
                <a:cs typeface="Calibri"/>
              </a:rPr>
              <a:t>О</a:t>
            </a:r>
            <a:r>
              <a:rPr sz="1800" spc="-35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ВОЙ</a:t>
            </a:r>
            <a:r>
              <a:rPr sz="1800" spc="-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А</a:t>
            </a:r>
            <a:r>
              <a:rPr sz="1800" spc="25" dirty="0">
                <a:latin typeface="Calibri"/>
                <a:cs typeface="Calibri"/>
              </a:rPr>
              <a:t>Л</a:t>
            </a:r>
            <a:r>
              <a:rPr sz="1800" spc="20" dirty="0">
                <a:latin typeface="Calibri"/>
                <a:cs typeface="Calibri"/>
              </a:rPr>
              <a:t>Е</a:t>
            </a:r>
            <a:r>
              <a:rPr sz="1800" spc="-5" dirty="0">
                <a:latin typeface="Calibri"/>
                <a:cs typeface="Calibri"/>
              </a:rPr>
              <a:t>Н</a:t>
            </a:r>
            <a:r>
              <a:rPr sz="1800" spc="-30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А</a:t>
            </a:r>
            <a:r>
              <a:rPr sz="1800" spc="-30" dirty="0">
                <a:latin typeface="Calibri"/>
                <a:cs typeface="Calibri"/>
              </a:rPr>
              <a:t>Р</a:t>
            </a:r>
            <a:r>
              <a:rPr sz="1800" spc="-5" dirty="0">
                <a:latin typeface="Calibri"/>
                <a:cs typeface="Calibri"/>
              </a:rPr>
              <a:t>Н</a:t>
            </a:r>
            <a:r>
              <a:rPr sz="1800" spc="-20" dirty="0">
                <a:latin typeface="Calibri"/>
                <a:cs typeface="Calibri"/>
              </a:rPr>
              <a:t>Ы</a:t>
            </a:r>
            <a:r>
              <a:rPr sz="1800" dirty="0">
                <a:latin typeface="Calibri"/>
                <a:cs typeface="Calibri"/>
              </a:rPr>
              <a:t>Й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У</a:t>
            </a:r>
            <a:r>
              <a:rPr sz="1800" spc="-25" dirty="0">
                <a:latin typeface="Calibri"/>
                <a:cs typeface="Calibri"/>
              </a:rPr>
              <a:t>Ч</a:t>
            </a:r>
            <a:r>
              <a:rPr sz="1800" spc="2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Б</a:t>
            </a:r>
            <a:r>
              <a:rPr sz="1800" spc="-5" dirty="0">
                <a:latin typeface="Calibri"/>
                <a:cs typeface="Calibri"/>
              </a:rPr>
              <a:t>Н</a:t>
            </a:r>
            <a:r>
              <a:rPr sz="1800" spc="-20" dirty="0">
                <a:latin typeface="Calibri"/>
                <a:cs typeface="Calibri"/>
              </a:rPr>
              <a:t>Ы</a:t>
            </a:r>
            <a:r>
              <a:rPr sz="1800" dirty="0">
                <a:latin typeface="Calibri"/>
                <a:cs typeface="Calibri"/>
              </a:rPr>
              <a:t>Й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-105" dirty="0">
                <a:latin typeface="Calibri"/>
                <a:cs typeface="Calibri"/>
              </a:rPr>
              <a:t>Р</a:t>
            </a:r>
            <a:r>
              <a:rPr sz="1800" spc="-70" dirty="0">
                <a:latin typeface="Calibri"/>
                <a:cs typeface="Calibri"/>
              </a:rPr>
              <a:t>А</a:t>
            </a:r>
            <a:r>
              <a:rPr sz="1800" spc="15" dirty="0">
                <a:latin typeface="Calibri"/>
                <a:cs typeface="Calibri"/>
              </a:rPr>
              <a:t>Ф</a:t>
            </a:r>
            <a:r>
              <a:rPr sz="1800" spc="-3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39189" y="6243065"/>
            <a:ext cx="1243965" cy="530860"/>
          </a:xfrm>
          <a:custGeom>
            <a:avLst/>
            <a:gdLst/>
            <a:ahLst/>
            <a:cxnLst/>
            <a:rect l="l" t="t" r="r" b="b"/>
            <a:pathLst>
              <a:path w="1243964" h="530859">
                <a:moveTo>
                  <a:pt x="0" y="428701"/>
                </a:moveTo>
                <a:lnTo>
                  <a:pt x="1243457" y="32004"/>
                </a:lnTo>
              </a:path>
              <a:path w="1243964" h="530859">
                <a:moveTo>
                  <a:pt x="1134745" y="530816"/>
                </a:moveTo>
                <a:lnTo>
                  <a:pt x="345947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47082" y="2553461"/>
            <a:ext cx="853440" cy="448309"/>
          </a:xfrm>
          <a:custGeom>
            <a:avLst/>
            <a:gdLst/>
            <a:ahLst/>
            <a:cxnLst/>
            <a:rect l="l" t="t" r="r" b="b"/>
            <a:pathLst>
              <a:path w="853439" h="448310">
                <a:moveTo>
                  <a:pt x="426719" y="0"/>
                </a:moveTo>
                <a:lnTo>
                  <a:pt x="489838" y="2412"/>
                </a:lnTo>
                <a:lnTo>
                  <a:pt x="550037" y="9525"/>
                </a:lnTo>
                <a:lnTo>
                  <a:pt x="606678" y="20827"/>
                </a:lnTo>
                <a:lnTo>
                  <a:pt x="659129" y="36067"/>
                </a:lnTo>
                <a:lnTo>
                  <a:pt x="706754" y="54990"/>
                </a:lnTo>
                <a:lnTo>
                  <a:pt x="748791" y="77088"/>
                </a:lnTo>
                <a:lnTo>
                  <a:pt x="784732" y="102108"/>
                </a:lnTo>
                <a:lnTo>
                  <a:pt x="813815" y="129539"/>
                </a:lnTo>
                <a:lnTo>
                  <a:pt x="848867" y="190880"/>
                </a:lnTo>
                <a:lnTo>
                  <a:pt x="853439" y="224027"/>
                </a:lnTo>
                <a:lnTo>
                  <a:pt x="848867" y="257175"/>
                </a:lnTo>
                <a:lnTo>
                  <a:pt x="813815" y="318515"/>
                </a:lnTo>
                <a:lnTo>
                  <a:pt x="784732" y="345948"/>
                </a:lnTo>
                <a:lnTo>
                  <a:pt x="748791" y="370966"/>
                </a:lnTo>
                <a:lnTo>
                  <a:pt x="706754" y="393064"/>
                </a:lnTo>
                <a:lnTo>
                  <a:pt x="659129" y="411988"/>
                </a:lnTo>
                <a:lnTo>
                  <a:pt x="606678" y="427227"/>
                </a:lnTo>
                <a:lnTo>
                  <a:pt x="550037" y="438530"/>
                </a:lnTo>
                <a:lnTo>
                  <a:pt x="489838" y="445642"/>
                </a:lnTo>
                <a:lnTo>
                  <a:pt x="426719" y="448055"/>
                </a:lnTo>
                <a:lnTo>
                  <a:pt x="363600" y="445642"/>
                </a:lnTo>
                <a:lnTo>
                  <a:pt x="303402" y="438530"/>
                </a:lnTo>
                <a:lnTo>
                  <a:pt x="246760" y="427227"/>
                </a:lnTo>
                <a:lnTo>
                  <a:pt x="194309" y="411988"/>
                </a:lnTo>
                <a:lnTo>
                  <a:pt x="146684" y="393064"/>
                </a:lnTo>
                <a:lnTo>
                  <a:pt x="104647" y="370966"/>
                </a:lnTo>
                <a:lnTo>
                  <a:pt x="68706" y="345948"/>
                </a:lnTo>
                <a:lnTo>
                  <a:pt x="39623" y="318515"/>
                </a:lnTo>
                <a:lnTo>
                  <a:pt x="4571" y="257175"/>
                </a:lnTo>
                <a:lnTo>
                  <a:pt x="0" y="224027"/>
                </a:lnTo>
                <a:lnTo>
                  <a:pt x="4571" y="190880"/>
                </a:lnTo>
                <a:lnTo>
                  <a:pt x="39623" y="129539"/>
                </a:lnTo>
                <a:lnTo>
                  <a:pt x="68706" y="102108"/>
                </a:lnTo>
                <a:lnTo>
                  <a:pt x="104647" y="77088"/>
                </a:lnTo>
                <a:lnTo>
                  <a:pt x="146684" y="54990"/>
                </a:lnTo>
                <a:lnTo>
                  <a:pt x="194309" y="36067"/>
                </a:lnTo>
                <a:lnTo>
                  <a:pt x="246760" y="20827"/>
                </a:lnTo>
                <a:lnTo>
                  <a:pt x="303402" y="9525"/>
                </a:lnTo>
                <a:lnTo>
                  <a:pt x="363600" y="2412"/>
                </a:lnTo>
                <a:lnTo>
                  <a:pt x="426719" y="0"/>
                </a:lnTo>
                <a:close/>
              </a:path>
            </a:pathLst>
          </a:custGeom>
          <a:ln w="19812">
            <a:solidFill>
              <a:srgbClr val="00AD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7795" y="5405780"/>
            <a:ext cx="196875" cy="784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990" y="1496631"/>
            <a:ext cx="11407140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spc="25" dirty="0">
                <a:latin typeface="Calibri"/>
                <a:cs typeface="Calibri"/>
              </a:rPr>
              <a:t>Н</a:t>
            </a:r>
            <a:r>
              <a:rPr sz="6600" spc="-40" dirty="0">
                <a:latin typeface="Calibri"/>
                <a:cs typeface="Calibri"/>
              </a:rPr>
              <a:t>а</a:t>
            </a:r>
            <a:r>
              <a:rPr sz="6600" spc="-5" dirty="0">
                <a:latin typeface="Calibri"/>
                <a:cs typeface="Calibri"/>
              </a:rPr>
              <a:t>ч</a:t>
            </a:r>
            <a:r>
              <a:rPr sz="6600" spc="-35" dirty="0">
                <a:latin typeface="Calibri"/>
                <a:cs typeface="Calibri"/>
              </a:rPr>
              <a:t>а</a:t>
            </a:r>
            <a:r>
              <a:rPr sz="6600" spc="-20" dirty="0">
                <a:latin typeface="Calibri"/>
                <a:cs typeface="Calibri"/>
              </a:rPr>
              <a:t>л</a:t>
            </a:r>
            <a:r>
              <a:rPr sz="6600" spc="25" dirty="0">
                <a:latin typeface="Calibri"/>
                <a:cs typeface="Calibri"/>
              </a:rPr>
              <a:t>ь</a:t>
            </a:r>
            <a:r>
              <a:rPr sz="6600" spc="-5" dirty="0">
                <a:latin typeface="Calibri"/>
                <a:cs typeface="Calibri"/>
              </a:rPr>
              <a:t>н</a:t>
            </a:r>
            <a:r>
              <a:rPr sz="6600" spc="-30" dirty="0">
                <a:latin typeface="Calibri"/>
                <a:cs typeface="Calibri"/>
              </a:rPr>
              <a:t>о</a:t>
            </a:r>
            <a:r>
              <a:rPr sz="6600" dirty="0">
                <a:latin typeface="Calibri"/>
                <a:cs typeface="Calibri"/>
              </a:rPr>
              <a:t>е</a:t>
            </a:r>
            <a:r>
              <a:rPr sz="6600" spc="-370" dirty="0">
                <a:latin typeface="Calibri"/>
                <a:cs typeface="Calibri"/>
              </a:rPr>
              <a:t> </a:t>
            </a:r>
            <a:r>
              <a:rPr sz="6600" spc="-25" dirty="0">
                <a:latin typeface="Calibri"/>
                <a:cs typeface="Calibri"/>
              </a:rPr>
              <a:t>о</a:t>
            </a:r>
            <a:r>
              <a:rPr sz="6600" spc="-5" dirty="0">
                <a:latin typeface="Calibri"/>
                <a:cs typeface="Calibri"/>
              </a:rPr>
              <a:t>б</a:t>
            </a:r>
            <a:r>
              <a:rPr sz="6600" spc="-25" dirty="0">
                <a:latin typeface="Calibri"/>
                <a:cs typeface="Calibri"/>
              </a:rPr>
              <a:t>ще</a:t>
            </a:r>
            <a:r>
              <a:rPr sz="6600" dirty="0">
                <a:latin typeface="Calibri"/>
                <a:cs typeface="Calibri"/>
              </a:rPr>
              <a:t>е</a:t>
            </a:r>
            <a:r>
              <a:rPr sz="6600" spc="-245" dirty="0">
                <a:latin typeface="Calibri"/>
                <a:cs typeface="Calibri"/>
              </a:rPr>
              <a:t> </a:t>
            </a:r>
            <a:r>
              <a:rPr sz="6600" spc="-25" dirty="0">
                <a:latin typeface="Calibri"/>
                <a:cs typeface="Calibri"/>
              </a:rPr>
              <a:t>о</a:t>
            </a:r>
            <a:r>
              <a:rPr sz="6600" spc="-5" dirty="0">
                <a:latin typeface="Calibri"/>
                <a:cs typeface="Calibri"/>
              </a:rPr>
              <a:t>бр</a:t>
            </a:r>
            <a:r>
              <a:rPr sz="6600" spc="-50" dirty="0">
                <a:latin typeface="Calibri"/>
                <a:cs typeface="Calibri"/>
              </a:rPr>
              <a:t>а</a:t>
            </a:r>
            <a:r>
              <a:rPr sz="6600" spc="25" dirty="0">
                <a:latin typeface="Calibri"/>
                <a:cs typeface="Calibri"/>
              </a:rPr>
              <a:t>з</a:t>
            </a:r>
            <a:r>
              <a:rPr sz="6600" spc="-25" dirty="0">
                <a:latin typeface="Calibri"/>
                <a:cs typeface="Calibri"/>
              </a:rPr>
              <a:t>о</a:t>
            </a:r>
            <a:r>
              <a:rPr sz="6600" spc="25" dirty="0">
                <a:latin typeface="Calibri"/>
                <a:cs typeface="Calibri"/>
              </a:rPr>
              <a:t>в</a:t>
            </a:r>
            <a:r>
              <a:rPr sz="6600" spc="-40" dirty="0">
                <a:latin typeface="Calibri"/>
                <a:cs typeface="Calibri"/>
              </a:rPr>
              <a:t>а</a:t>
            </a:r>
            <a:r>
              <a:rPr sz="6600" spc="-5" dirty="0">
                <a:latin typeface="Calibri"/>
                <a:cs typeface="Calibri"/>
              </a:rPr>
              <a:t>ние</a:t>
            </a:r>
            <a:endParaRPr sz="6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11311" y="3566159"/>
            <a:ext cx="3549650" cy="1064260"/>
            <a:chOff x="8211311" y="3566159"/>
            <a:chExt cx="3549650" cy="1064260"/>
          </a:xfrm>
        </p:grpSpPr>
        <p:sp>
          <p:nvSpPr>
            <p:cNvPr id="5" name="object 5"/>
            <p:cNvSpPr/>
            <p:nvPr/>
          </p:nvSpPr>
          <p:spPr>
            <a:xfrm>
              <a:off x="8211311" y="3566159"/>
              <a:ext cx="3342640" cy="829310"/>
            </a:xfrm>
            <a:custGeom>
              <a:avLst/>
              <a:gdLst/>
              <a:ahLst/>
              <a:cxnLst/>
              <a:rect l="l" t="t" r="r" b="b"/>
              <a:pathLst>
                <a:path w="3342640" h="829310">
                  <a:moveTo>
                    <a:pt x="3203956" y="0"/>
                  </a:moveTo>
                  <a:lnTo>
                    <a:pt x="138176" y="0"/>
                  </a:lnTo>
                  <a:lnTo>
                    <a:pt x="94488" y="6985"/>
                  </a:lnTo>
                  <a:lnTo>
                    <a:pt x="56515" y="26669"/>
                  </a:lnTo>
                  <a:lnTo>
                    <a:pt x="26670" y="56514"/>
                  </a:lnTo>
                  <a:lnTo>
                    <a:pt x="6985" y="94487"/>
                  </a:lnTo>
                  <a:lnTo>
                    <a:pt x="0" y="138175"/>
                  </a:lnTo>
                  <a:lnTo>
                    <a:pt x="0" y="690879"/>
                  </a:lnTo>
                  <a:lnTo>
                    <a:pt x="6985" y="734567"/>
                  </a:lnTo>
                  <a:lnTo>
                    <a:pt x="26670" y="772540"/>
                  </a:lnTo>
                  <a:lnTo>
                    <a:pt x="56515" y="802385"/>
                  </a:lnTo>
                  <a:lnTo>
                    <a:pt x="94488" y="822070"/>
                  </a:lnTo>
                  <a:lnTo>
                    <a:pt x="138176" y="829056"/>
                  </a:lnTo>
                  <a:lnTo>
                    <a:pt x="3203956" y="829056"/>
                  </a:lnTo>
                  <a:lnTo>
                    <a:pt x="3247644" y="822070"/>
                  </a:lnTo>
                  <a:lnTo>
                    <a:pt x="3285617" y="802385"/>
                  </a:lnTo>
                  <a:lnTo>
                    <a:pt x="3315462" y="772540"/>
                  </a:lnTo>
                  <a:lnTo>
                    <a:pt x="3335147" y="734567"/>
                  </a:lnTo>
                  <a:lnTo>
                    <a:pt x="3342132" y="690879"/>
                  </a:lnTo>
                  <a:lnTo>
                    <a:pt x="3342132" y="138175"/>
                  </a:lnTo>
                  <a:lnTo>
                    <a:pt x="3335147" y="94487"/>
                  </a:lnTo>
                  <a:lnTo>
                    <a:pt x="3315462" y="56514"/>
                  </a:lnTo>
                  <a:lnTo>
                    <a:pt x="3285617" y="26669"/>
                  </a:lnTo>
                  <a:lnTo>
                    <a:pt x="3247644" y="6985"/>
                  </a:lnTo>
                  <a:lnTo>
                    <a:pt x="3203956" y="0"/>
                  </a:lnTo>
                  <a:close/>
                </a:path>
              </a:pathLst>
            </a:custGeom>
            <a:solidFill>
              <a:srgbClr val="446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08847" y="3727703"/>
              <a:ext cx="3446145" cy="896619"/>
            </a:xfrm>
            <a:custGeom>
              <a:avLst/>
              <a:gdLst/>
              <a:ahLst/>
              <a:cxnLst/>
              <a:rect l="l" t="t" r="r" b="b"/>
              <a:pathLst>
                <a:path w="3446145" h="896620">
                  <a:moveTo>
                    <a:pt x="3296411" y="0"/>
                  </a:moveTo>
                  <a:lnTo>
                    <a:pt x="149351" y="0"/>
                  </a:lnTo>
                  <a:lnTo>
                    <a:pt x="102107" y="7620"/>
                  </a:lnTo>
                  <a:lnTo>
                    <a:pt x="61213" y="28829"/>
                  </a:lnTo>
                  <a:lnTo>
                    <a:pt x="28828" y="61214"/>
                  </a:lnTo>
                  <a:lnTo>
                    <a:pt x="7620" y="102108"/>
                  </a:lnTo>
                  <a:lnTo>
                    <a:pt x="0" y="149352"/>
                  </a:lnTo>
                  <a:lnTo>
                    <a:pt x="0" y="746760"/>
                  </a:lnTo>
                  <a:lnTo>
                    <a:pt x="7620" y="794004"/>
                  </a:lnTo>
                  <a:lnTo>
                    <a:pt x="28828" y="834898"/>
                  </a:lnTo>
                  <a:lnTo>
                    <a:pt x="61213" y="867283"/>
                  </a:lnTo>
                  <a:lnTo>
                    <a:pt x="102107" y="888492"/>
                  </a:lnTo>
                  <a:lnTo>
                    <a:pt x="149351" y="896112"/>
                  </a:lnTo>
                  <a:lnTo>
                    <a:pt x="3296411" y="896112"/>
                  </a:lnTo>
                  <a:lnTo>
                    <a:pt x="3343655" y="888492"/>
                  </a:lnTo>
                  <a:lnTo>
                    <a:pt x="3384550" y="867283"/>
                  </a:lnTo>
                  <a:lnTo>
                    <a:pt x="3416934" y="834898"/>
                  </a:lnTo>
                  <a:lnTo>
                    <a:pt x="3438144" y="794004"/>
                  </a:lnTo>
                  <a:lnTo>
                    <a:pt x="3445763" y="746760"/>
                  </a:lnTo>
                  <a:lnTo>
                    <a:pt x="3445763" y="149352"/>
                  </a:lnTo>
                  <a:lnTo>
                    <a:pt x="3438144" y="102108"/>
                  </a:lnTo>
                  <a:lnTo>
                    <a:pt x="3416934" y="61214"/>
                  </a:lnTo>
                  <a:lnTo>
                    <a:pt x="3384550" y="28829"/>
                  </a:lnTo>
                  <a:lnTo>
                    <a:pt x="3343655" y="7620"/>
                  </a:lnTo>
                  <a:lnTo>
                    <a:pt x="3296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08847" y="3727703"/>
              <a:ext cx="3446145" cy="896619"/>
            </a:xfrm>
            <a:custGeom>
              <a:avLst/>
              <a:gdLst/>
              <a:ahLst/>
              <a:cxnLst/>
              <a:rect l="l" t="t" r="r" b="b"/>
              <a:pathLst>
                <a:path w="3446145" h="896620">
                  <a:moveTo>
                    <a:pt x="0" y="149352"/>
                  </a:moveTo>
                  <a:lnTo>
                    <a:pt x="7620" y="102108"/>
                  </a:lnTo>
                  <a:lnTo>
                    <a:pt x="28828" y="61214"/>
                  </a:lnTo>
                  <a:lnTo>
                    <a:pt x="61213" y="28829"/>
                  </a:lnTo>
                  <a:lnTo>
                    <a:pt x="102107" y="7620"/>
                  </a:lnTo>
                  <a:lnTo>
                    <a:pt x="149351" y="0"/>
                  </a:lnTo>
                  <a:lnTo>
                    <a:pt x="3296411" y="0"/>
                  </a:lnTo>
                  <a:lnTo>
                    <a:pt x="3343655" y="7620"/>
                  </a:lnTo>
                  <a:lnTo>
                    <a:pt x="3384550" y="28829"/>
                  </a:lnTo>
                  <a:lnTo>
                    <a:pt x="3416934" y="61214"/>
                  </a:lnTo>
                  <a:lnTo>
                    <a:pt x="3438144" y="102108"/>
                  </a:lnTo>
                  <a:lnTo>
                    <a:pt x="3445763" y="149352"/>
                  </a:lnTo>
                  <a:lnTo>
                    <a:pt x="3445763" y="746760"/>
                  </a:lnTo>
                  <a:lnTo>
                    <a:pt x="3438144" y="794004"/>
                  </a:lnTo>
                  <a:lnTo>
                    <a:pt x="3416934" y="834898"/>
                  </a:lnTo>
                  <a:lnTo>
                    <a:pt x="3384550" y="867283"/>
                  </a:lnTo>
                  <a:lnTo>
                    <a:pt x="3343655" y="888492"/>
                  </a:lnTo>
                  <a:lnTo>
                    <a:pt x="3296411" y="896112"/>
                  </a:lnTo>
                  <a:lnTo>
                    <a:pt x="149351" y="896112"/>
                  </a:lnTo>
                  <a:lnTo>
                    <a:pt x="102107" y="888492"/>
                  </a:lnTo>
                  <a:lnTo>
                    <a:pt x="61213" y="867283"/>
                  </a:lnTo>
                  <a:lnTo>
                    <a:pt x="28828" y="834898"/>
                  </a:lnTo>
                  <a:lnTo>
                    <a:pt x="7620" y="794004"/>
                  </a:lnTo>
                  <a:lnTo>
                    <a:pt x="0" y="746760"/>
                  </a:lnTo>
                  <a:lnTo>
                    <a:pt x="0" y="149352"/>
                  </a:lnTo>
                  <a:close/>
                </a:path>
              </a:pathLst>
            </a:custGeom>
            <a:ln w="12192">
              <a:solidFill>
                <a:srgbClr val="528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704844" y="3429000"/>
            <a:ext cx="4384675" cy="1294130"/>
            <a:chOff x="3704844" y="3429000"/>
            <a:chExt cx="4384675" cy="1294130"/>
          </a:xfrm>
        </p:grpSpPr>
        <p:sp>
          <p:nvSpPr>
            <p:cNvPr id="9" name="object 9"/>
            <p:cNvSpPr/>
            <p:nvPr/>
          </p:nvSpPr>
          <p:spPr>
            <a:xfrm>
              <a:off x="3704844" y="3429000"/>
              <a:ext cx="4384675" cy="1294130"/>
            </a:xfrm>
            <a:custGeom>
              <a:avLst/>
              <a:gdLst/>
              <a:ahLst/>
              <a:cxnLst/>
              <a:rect l="l" t="t" r="r" b="b"/>
              <a:pathLst>
                <a:path w="4384675" h="1294129">
                  <a:moveTo>
                    <a:pt x="3150107" y="0"/>
                  </a:moveTo>
                  <a:lnTo>
                    <a:pt x="3150107" y="179831"/>
                  </a:lnTo>
                  <a:lnTo>
                    <a:pt x="144017" y="179831"/>
                  </a:lnTo>
                  <a:lnTo>
                    <a:pt x="98551" y="187198"/>
                  </a:lnTo>
                  <a:lnTo>
                    <a:pt x="58927" y="207644"/>
                  </a:lnTo>
                  <a:lnTo>
                    <a:pt x="27812" y="238760"/>
                  </a:lnTo>
                  <a:lnTo>
                    <a:pt x="7365" y="278383"/>
                  </a:lnTo>
                  <a:lnTo>
                    <a:pt x="0" y="323850"/>
                  </a:lnTo>
                  <a:lnTo>
                    <a:pt x="0" y="899922"/>
                  </a:lnTo>
                  <a:lnTo>
                    <a:pt x="7365" y="945388"/>
                  </a:lnTo>
                  <a:lnTo>
                    <a:pt x="27812" y="985012"/>
                  </a:lnTo>
                  <a:lnTo>
                    <a:pt x="58927" y="1016126"/>
                  </a:lnTo>
                  <a:lnTo>
                    <a:pt x="98551" y="1036574"/>
                  </a:lnTo>
                  <a:lnTo>
                    <a:pt x="144017" y="1043939"/>
                  </a:lnTo>
                  <a:lnTo>
                    <a:pt x="3150107" y="1043939"/>
                  </a:lnTo>
                  <a:lnTo>
                    <a:pt x="3150107" y="1293876"/>
                  </a:lnTo>
                  <a:lnTo>
                    <a:pt x="4384548" y="646938"/>
                  </a:lnTo>
                  <a:lnTo>
                    <a:pt x="3150107" y="0"/>
                  </a:lnTo>
                  <a:close/>
                </a:path>
              </a:pathLst>
            </a:custGeom>
            <a:solidFill>
              <a:srgbClr val="446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82568" y="3756659"/>
              <a:ext cx="4006850" cy="867410"/>
            </a:xfrm>
            <a:custGeom>
              <a:avLst/>
              <a:gdLst/>
              <a:ahLst/>
              <a:cxnLst/>
              <a:rect l="l" t="t" r="r" b="b"/>
              <a:pathLst>
                <a:path w="4006850" h="867410">
                  <a:moveTo>
                    <a:pt x="3862070" y="0"/>
                  </a:moveTo>
                  <a:lnTo>
                    <a:pt x="144526" y="0"/>
                  </a:lnTo>
                  <a:lnTo>
                    <a:pt x="98806" y="7365"/>
                  </a:lnTo>
                  <a:lnTo>
                    <a:pt x="59182" y="27939"/>
                  </a:lnTo>
                  <a:lnTo>
                    <a:pt x="27940" y="59181"/>
                  </a:lnTo>
                  <a:lnTo>
                    <a:pt x="7366" y="98806"/>
                  </a:lnTo>
                  <a:lnTo>
                    <a:pt x="0" y="144525"/>
                  </a:lnTo>
                  <a:lnTo>
                    <a:pt x="0" y="722629"/>
                  </a:lnTo>
                  <a:lnTo>
                    <a:pt x="7366" y="768222"/>
                  </a:lnTo>
                  <a:lnTo>
                    <a:pt x="27940" y="807973"/>
                  </a:lnTo>
                  <a:lnTo>
                    <a:pt x="59182" y="839215"/>
                  </a:lnTo>
                  <a:lnTo>
                    <a:pt x="98806" y="859789"/>
                  </a:lnTo>
                  <a:lnTo>
                    <a:pt x="144526" y="867156"/>
                  </a:lnTo>
                  <a:lnTo>
                    <a:pt x="3862070" y="867156"/>
                  </a:lnTo>
                  <a:lnTo>
                    <a:pt x="3907663" y="859789"/>
                  </a:lnTo>
                  <a:lnTo>
                    <a:pt x="3947414" y="839215"/>
                  </a:lnTo>
                  <a:lnTo>
                    <a:pt x="3978656" y="807973"/>
                  </a:lnTo>
                  <a:lnTo>
                    <a:pt x="3999230" y="768222"/>
                  </a:lnTo>
                  <a:lnTo>
                    <a:pt x="4006596" y="722629"/>
                  </a:lnTo>
                  <a:lnTo>
                    <a:pt x="4006596" y="144525"/>
                  </a:lnTo>
                  <a:lnTo>
                    <a:pt x="3999230" y="98806"/>
                  </a:lnTo>
                  <a:lnTo>
                    <a:pt x="3978656" y="59181"/>
                  </a:lnTo>
                  <a:lnTo>
                    <a:pt x="3947414" y="27939"/>
                  </a:lnTo>
                  <a:lnTo>
                    <a:pt x="3907663" y="7365"/>
                  </a:lnTo>
                  <a:lnTo>
                    <a:pt x="3862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82568" y="3756659"/>
              <a:ext cx="4006850" cy="867410"/>
            </a:xfrm>
            <a:custGeom>
              <a:avLst/>
              <a:gdLst/>
              <a:ahLst/>
              <a:cxnLst/>
              <a:rect l="l" t="t" r="r" b="b"/>
              <a:pathLst>
                <a:path w="4006850" h="867410">
                  <a:moveTo>
                    <a:pt x="0" y="144525"/>
                  </a:moveTo>
                  <a:lnTo>
                    <a:pt x="7366" y="98806"/>
                  </a:lnTo>
                  <a:lnTo>
                    <a:pt x="27940" y="59181"/>
                  </a:lnTo>
                  <a:lnTo>
                    <a:pt x="59182" y="27939"/>
                  </a:lnTo>
                  <a:lnTo>
                    <a:pt x="98806" y="7365"/>
                  </a:lnTo>
                  <a:lnTo>
                    <a:pt x="144526" y="0"/>
                  </a:lnTo>
                  <a:lnTo>
                    <a:pt x="3862070" y="0"/>
                  </a:lnTo>
                  <a:lnTo>
                    <a:pt x="3907663" y="7365"/>
                  </a:lnTo>
                  <a:lnTo>
                    <a:pt x="3947414" y="27939"/>
                  </a:lnTo>
                  <a:lnTo>
                    <a:pt x="3978656" y="59181"/>
                  </a:lnTo>
                  <a:lnTo>
                    <a:pt x="3999230" y="98806"/>
                  </a:lnTo>
                  <a:lnTo>
                    <a:pt x="4006596" y="144525"/>
                  </a:lnTo>
                  <a:lnTo>
                    <a:pt x="4006596" y="722629"/>
                  </a:lnTo>
                  <a:lnTo>
                    <a:pt x="3999230" y="768222"/>
                  </a:lnTo>
                  <a:lnTo>
                    <a:pt x="3978656" y="807973"/>
                  </a:lnTo>
                  <a:lnTo>
                    <a:pt x="3947414" y="839215"/>
                  </a:lnTo>
                  <a:lnTo>
                    <a:pt x="3907663" y="859789"/>
                  </a:lnTo>
                  <a:lnTo>
                    <a:pt x="3862070" y="867156"/>
                  </a:lnTo>
                  <a:lnTo>
                    <a:pt x="144526" y="867156"/>
                  </a:lnTo>
                  <a:lnTo>
                    <a:pt x="98806" y="859789"/>
                  </a:lnTo>
                  <a:lnTo>
                    <a:pt x="59182" y="839215"/>
                  </a:lnTo>
                  <a:lnTo>
                    <a:pt x="27940" y="807973"/>
                  </a:lnTo>
                  <a:lnTo>
                    <a:pt x="7366" y="768222"/>
                  </a:lnTo>
                  <a:lnTo>
                    <a:pt x="0" y="722629"/>
                  </a:lnTo>
                  <a:lnTo>
                    <a:pt x="0" y="144525"/>
                  </a:lnTo>
                  <a:close/>
                </a:path>
              </a:pathLst>
            </a:custGeom>
            <a:ln w="12192">
              <a:solidFill>
                <a:srgbClr val="528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41375" y="3630167"/>
            <a:ext cx="3025140" cy="1038225"/>
            <a:chOff x="341375" y="3630167"/>
            <a:chExt cx="3025140" cy="1038225"/>
          </a:xfrm>
        </p:grpSpPr>
        <p:sp>
          <p:nvSpPr>
            <p:cNvPr id="13" name="object 13"/>
            <p:cNvSpPr/>
            <p:nvPr/>
          </p:nvSpPr>
          <p:spPr>
            <a:xfrm>
              <a:off x="341375" y="3630167"/>
              <a:ext cx="2832100" cy="879475"/>
            </a:xfrm>
            <a:custGeom>
              <a:avLst/>
              <a:gdLst/>
              <a:ahLst/>
              <a:cxnLst/>
              <a:rect l="l" t="t" r="r" b="b"/>
              <a:pathLst>
                <a:path w="2832100" h="879475">
                  <a:moveTo>
                    <a:pt x="2685034" y="0"/>
                  </a:moveTo>
                  <a:lnTo>
                    <a:pt x="146558" y="0"/>
                  </a:lnTo>
                  <a:lnTo>
                    <a:pt x="100241" y="7492"/>
                  </a:lnTo>
                  <a:lnTo>
                    <a:pt x="60007" y="28320"/>
                  </a:lnTo>
                  <a:lnTo>
                    <a:pt x="28282" y="60070"/>
                  </a:lnTo>
                  <a:lnTo>
                    <a:pt x="7467" y="100202"/>
                  </a:lnTo>
                  <a:lnTo>
                    <a:pt x="0" y="146557"/>
                  </a:lnTo>
                  <a:lnTo>
                    <a:pt x="0" y="732789"/>
                  </a:lnTo>
                  <a:lnTo>
                    <a:pt x="7467" y="779144"/>
                  </a:lnTo>
                  <a:lnTo>
                    <a:pt x="28282" y="819276"/>
                  </a:lnTo>
                  <a:lnTo>
                    <a:pt x="60007" y="851026"/>
                  </a:lnTo>
                  <a:lnTo>
                    <a:pt x="100241" y="871854"/>
                  </a:lnTo>
                  <a:lnTo>
                    <a:pt x="146558" y="879347"/>
                  </a:lnTo>
                  <a:lnTo>
                    <a:pt x="2685034" y="879347"/>
                  </a:lnTo>
                  <a:lnTo>
                    <a:pt x="2731389" y="871854"/>
                  </a:lnTo>
                  <a:lnTo>
                    <a:pt x="2771521" y="851026"/>
                  </a:lnTo>
                  <a:lnTo>
                    <a:pt x="2803271" y="819276"/>
                  </a:lnTo>
                  <a:lnTo>
                    <a:pt x="2824099" y="779144"/>
                  </a:lnTo>
                  <a:lnTo>
                    <a:pt x="2831592" y="732789"/>
                  </a:lnTo>
                  <a:lnTo>
                    <a:pt x="2831592" y="146557"/>
                  </a:lnTo>
                  <a:lnTo>
                    <a:pt x="2824099" y="100202"/>
                  </a:lnTo>
                  <a:lnTo>
                    <a:pt x="2803271" y="60070"/>
                  </a:lnTo>
                  <a:lnTo>
                    <a:pt x="2771521" y="28320"/>
                  </a:lnTo>
                  <a:lnTo>
                    <a:pt x="2731389" y="7492"/>
                  </a:lnTo>
                  <a:lnTo>
                    <a:pt x="2685034" y="0"/>
                  </a:lnTo>
                  <a:close/>
                </a:path>
              </a:pathLst>
            </a:custGeom>
            <a:solidFill>
              <a:srgbClr val="446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9015" y="3794759"/>
              <a:ext cx="2851785" cy="867410"/>
            </a:xfrm>
            <a:custGeom>
              <a:avLst/>
              <a:gdLst/>
              <a:ahLst/>
              <a:cxnLst/>
              <a:rect l="l" t="t" r="r" b="b"/>
              <a:pathLst>
                <a:path w="2851785" h="867410">
                  <a:moveTo>
                    <a:pt x="2706878" y="0"/>
                  </a:moveTo>
                  <a:lnTo>
                    <a:pt x="144526" y="0"/>
                  </a:lnTo>
                  <a:lnTo>
                    <a:pt x="98844" y="7365"/>
                  </a:lnTo>
                  <a:lnTo>
                    <a:pt x="59169" y="27939"/>
                  </a:lnTo>
                  <a:lnTo>
                    <a:pt x="27889" y="59181"/>
                  </a:lnTo>
                  <a:lnTo>
                    <a:pt x="7365" y="98806"/>
                  </a:lnTo>
                  <a:lnTo>
                    <a:pt x="0" y="144525"/>
                  </a:lnTo>
                  <a:lnTo>
                    <a:pt x="0" y="722629"/>
                  </a:lnTo>
                  <a:lnTo>
                    <a:pt x="7365" y="768222"/>
                  </a:lnTo>
                  <a:lnTo>
                    <a:pt x="27889" y="807973"/>
                  </a:lnTo>
                  <a:lnTo>
                    <a:pt x="59169" y="839215"/>
                  </a:lnTo>
                  <a:lnTo>
                    <a:pt x="98844" y="859789"/>
                  </a:lnTo>
                  <a:lnTo>
                    <a:pt x="144526" y="867156"/>
                  </a:lnTo>
                  <a:lnTo>
                    <a:pt x="2706878" y="867156"/>
                  </a:lnTo>
                  <a:lnTo>
                    <a:pt x="2752471" y="859789"/>
                  </a:lnTo>
                  <a:lnTo>
                    <a:pt x="2792222" y="839215"/>
                  </a:lnTo>
                  <a:lnTo>
                    <a:pt x="2823464" y="807973"/>
                  </a:lnTo>
                  <a:lnTo>
                    <a:pt x="2844038" y="768222"/>
                  </a:lnTo>
                  <a:lnTo>
                    <a:pt x="2851404" y="722629"/>
                  </a:lnTo>
                  <a:lnTo>
                    <a:pt x="2851404" y="144525"/>
                  </a:lnTo>
                  <a:lnTo>
                    <a:pt x="2844038" y="98806"/>
                  </a:lnTo>
                  <a:lnTo>
                    <a:pt x="2823464" y="59181"/>
                  </a:lnTo>
                  <a:lnTo>
                    <a:pt x="2792222" y="27939"/>
                  </a:lnTo>
                  <a:lnTo>
                    <a:pt x="2752471" y="7365"/>
                  </a:lnTo>
                  <a:lnTo>
                    <a:pt x="2706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9015" y="3794759"/>
              <a:ext cx="2851785" cy="867410"/>
            </a:xfrm>
            <a:custGeom>
              <a:avLst/>
              <a:gdLst/>
              <a:ahLst/>
              <a:cxnLst/>
              <a:rect l="l" t="t" r="r" b="b"/>
              <a:pathLst>
                <a:path w="2851785" h="867410">
                  <a:moveTo>
                    <a:pt x="0" y="144525"/>
                  </a:moveTo>
                  <a:lnTo>
                    <a:pt x="7365" y="98806"/>
                  </a:lnTo>
                  <a:lnTo>
                    <a:pt x="27889" y="59181"/>
                  </a:lnTo>
                  <a:lnTo>
                    <a:pt x="59169" y="27939"/>
                  </a:lnTo>
                  <a:lnTo>
                    <a:pt x="98844" y="7365"/>
                  </a:lnTo>
                  <a:lnTo>
                    <a:pt x="144526" y="0"/>
                  </a:lnTo>
                  <a:lnTo>
                    <a:pt x="2706878" y="0"/>
                  </a:lnTo>
                  <a:lnTo>
                    <a:pt x="2752471" y="7365"/>
                  </a:lnTo>
                  <a:lnTo>
                    <a:pt x="2792222" y="27939"/>
                  </a:lnTo>
                  <a:lnTo>
                    <a:pt x="2823464" y="59181"/>
                  </a:lnTo>
                  <a:lnTo>
                    <a:pt x="2844038" y="98806"/>
                  </a:lnTo>
                  <a:lnTo>
                    <a:pt x="2851404" y="144525"/>
                  </a:lnTo>
                  <a:lnTo>
                    <a:pt x="2851404" y="722629"/>
                  </a:lnTo>
                  <a:lnTo>
                    <a:pt x="2844038" y="768222"/>
                  </a:lnTo>
                  <a:lnTo>
                    <a:pt x="2823464" y="807973"/>
                  </a:lnTo>
                  <a:lnTo>
                    <a:pt x="2792222" y="839215"/>
                  </a:lnTo>
                  <a:lnTo>
                    <a:pt x="2752471" y="859789"/>
                  </a:lnTo>
                  <a:lnTo>
                    <a:pt x="2706878" y="867156"/>
                  </a:lnTo>
                  <a:lnTo>
                    <a:pt x="144526" y="867156"/>
                  </a:lnTo>
                  <a:lnTo>
                    <a:pt x="98844" y="859789"/>
                  </a:lnTo>
                  <a:lnTo>
                    <a:pt x="59169" y="839215"/>
                  </a:lnTo>
                  <a:lnTo>
                    <a:pt x="27889" y="807973"/>
                  </a:lnTo>
                  <a:lnTo>
                    <a:pt x="7365" y="768222"/>
                  </a:lnTo>
                  <a:lnTo>
                    <a:pt x="0" y="722629"/>
                  </a:lnTo>
                  <a:lnTo>
                    <a:pt x="0" y="144525"/>
                  </a:lnTo>
                  <a:close/>
                </a:path>
              </a:pathLst>
            </a:custGeom>
            <a:ln w="12192">
              <a:solidFill>
                <a:srgbClr val="528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436609" y="3768979"/>
            <a:ext cx="2966085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70"/>
              </a:spcBef>
            </a:pPr>
            <a:r>
              <a:rPr sz="1550" dirty="0">
                <a:latin typeface="Calibri"/>
                <a:cs typeface="Calibri"/>
              </a:rPr>
              <a:t>Принятие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на </a:t>
            </a:r>
            <a:r>
              <a:rPr sz="1550" spc="5" dirty="0">
                <a:latin typeface="Calibri"/>
                <a:cs typeface="Calibri"/>
              </a:rPr>
              <a:t>педсовете</a:t>
            </a:r>
            <a:r>
              <a:rPr sz="1550" spc="-2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и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45" dirty="0">
                <a:latin typeface="Calibri"/>
                <a:cs typeface="Calibri"/>
              </a:rPr>
              <a:t>у</a:t>
            </a:r>
            <a:r>
              <a:rPr sz="1550" dirty="0">
                <a:latin typeface="Calibri"/>
                <a:cs typeface="Calibri"/>
              </a:rPr>
              <a:t>т</a:t>
            </a: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5" dirty="0">
                <a:latin typeface="Calibri"/>
                <a:cs typeface="Calibri"/>
              </a:rPr>
              <a:t>р</a:t>
            </a:r>
            <a:r>
              <a:rPr sz="1550" spc="50" dirty="0">
                <a:latin typeface="Calibri"/>
                <a:cs typeface="Calibri"/>
              </a:rPr>
              <a:t>ж</a:t>
            </a:r>
            <a:r>
              <a:rPr sz="1550" spc="35" dirty="0">
                <a:latin typeface="Calibri"/>
                <a:cs typeface="Calibri"/>
              </a:rPr>
              <a:t>д</a:t>
            </a:r>
            <a:r>
              <a:rPr sz="1550" spc="-25" dirty="0">
                <a:latin typeface="Calibri"/>
                <a:cs typeface="Calibri"/>
              </a:rPr>
              <a:t>е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-15" dirty="0">
                <a:latin typeface="Calibri"/>
                <a:cs typeface="Calibri"/>
              </a:rPr>
              <a:t>и</a:t>
            </a:r>
            <a:r>
              <a:rPr sz="1550" spc="10" dirty="0">
                <a:latin typeface="Calibri"/>
                <a:cs typeface="Calibri"/>
              </a:rPr>
              <a:t>е</a:t>
            </a:r>
            <a:r>
              <a:rPr sz="1550" spc="-100" dirty="0">
                <a:latin typeface="Calibri"/>
                <a:cs typeface="Calibri"/>
              </a:rPr>
              <a:t> </a:t>
            </a:r>
            <a:r>
              <a:rPr sz="1550" spc="35" dirty="0">
                <a:latin typeface="Calibri"/>
                <a:cs typeface="Calibri"/>
              </a:rPr>
              <a:t>д</a:t>
            </a:r>
            <a:r>
              <a:rPr sz="1550" spc="-15" dirty="0">
                <a:latin typeface="Calibri"/>
                <a:cs typeface="Calibri"/>
              </a:rPr>
              <a:t>и</a:t>
            </a:r>
            <a:r>
              <a:rPr sz="1550" spc="5" dirty="0">
                <a:latin typeface="Calibri"/>
                <a:cs typeface="Calibri"/>
              </a:rPr>
              <a:t>р</a:t>
            </a:r>
            <a:r>
              <a:rPr sz="1550" spc="-25" dirty="0">
                <a:latin typeface="Calibri"/>
                <a:cs typeface="Calibri"/>
              </a:rPr>
              <a:t>е</a:t>
            </a:r>
            <a:r>
              <a:rPr sz="1550" spc="25" dirty="0">
                <a:latin typeface="Calibri"/>
                <a:cs typeface="Calibri"/>
              </a:rPr>
              <a:t>к</a:t>
            </a:r>
            <a:r>
              <a:rPr sz="1550" dirty="0">
                <a:latin typeface="Calibri"/>
                <a:cs typeface="Calibri"/>
              </a:rPr>
              <a:t>т</a:t>
            </a:r>
            <a:r>
              <a:rPr sz="1550" spc="5" dirty="0">
                <a:latin typeface="Calibri"/>
                <a:cs typeface="Calibri"/>
              </a:rPr>
              <a:t>ор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5" dirty="0">
                <a:latin typeface="Calibri"/>
                <a:cs typeface="Calibri"/>
              </a:rPr>
              <a:t>м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ш</a:t>
            </a:r>
            <a:r>
              <a:rPr sz="1550" spc="25" dirty="0">
                <a:latin typeface="Calibri"/>
                <a:cs typeface="Calibri"/>
              </a:rPr>
              <a:t>к</a:t>
            </a:r>
            <a:r>
              <a:rPr sz="1550" spc="5" dirty="0">
                <a:latin typeface="Calibri"/>
                <a:cs typeface="Calibri"/>
              </a:rPr>
              <a:t>о</a:t>
            </a:r>
            <a:r>
              <a:rPr sz="1550" spc="25" dirty="0">
                <a:latin typeface="Calibri"/>
                <a:cs typeface="Calibri"/>
              </a:rPr>
              <a:t>л</a:t>
            </a:r>
            <a:r>
              <a:rPr sz="1550" spc="10" dirty="0">
                <a:latin typeface="Calibri"/>
                <a:cs typeface="Calibri"/>
              </a:rPr>
              <a:t>ы  </a:t>
            </a:r>
            <a:r>
              <a:rPr sz="1550" spc="20" dirty="0">
                <a:latin typeface="Calibri"/>
                <a:cs typeface="Calibri"/>
              </a:rPr>
              <a:t>ООП</a:t>
            </a:r>
            <a:r>
              <a:rPr sz="1550" spc="-7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НОО </a:t>
            </a:r>
            <a:r>
              <a:rPr sz="1550" spc="-5" dirty="0">
                <a:latin typeface="Calibri"/>
                <a:cs typeface="Calibri"/>
              </a:rPr>
              <a:t>(не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позднее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30.08.2024)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03979" y="3783266"/>
            <a:ext cx="3721735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3000"/>
              </a:lnSpc>
              <a:spcBef>
                <a:spcPts val="70"/>
              </a:spcBef>
            </a:pPr>
            <a:r>
              <a:rPr sz="1550" i="1" spc="5" dirty="0">
                <a:latin typeface="Calibri"/>
                <a:cs typeface="Calibri"/>
              </a:rPr>
              <a:t>Доработка  школой </a:t>
            </a:r>
            <a:r>
              <a:rPr sz="1550" i="1" spc="15" dirty="0">
                <a:latin typeface="Calibri"/>
                <a:cs typeface="Calibri"/>
              </a:rPr>
              <a:t>имеющейся </a:t>
            </a:r>
            <a:r>
              <a:rPr sz="1550" i="1" spc="25" dirty="0">
                <a:latin typeface="Calibri"/>
                <a:cs typeface="Calibri"/>
              </a:rPr>
              <a:t>ООП </a:t>
            </a:r>
            <a:r>
              <a:rPr sz="1550" i="1" spc="-10" dirty="0">
                <a:latin typeface="Calibri"/>
                <a:cs typeface="Calibri"/>
              </a:rPr>
              <a:t>НОО </a:t>
            </a:r>
            <a:r>
              <a:rPr sz="1550" i="1" spc="-340" dirty="0">
                <a:latin typeface="Calibri"/>
                <a:cs typeface="Calibri"/>
              </a:rPr>
              <a:t> </a:t>
            </a:r>
            <a:r>
              <a:rPr sz="1550" i="1" spc="10" dirty="0">
                <a:latin typeface="Calibri"/>
                <a:cs typeface="Calibri"/>
              </a:rPr>
              <a:t>с</a:t>
            </a:r>
            <a:r>
              <a:rPr sz="1550" i="1" spc="15" dirty="0">
                <a:latin typeface="Calibri"/>
                <a:cs typeface="Calibri"/>
              </a:rPr>
              <a:t> учетом</a:t>
            </a:r>
            <a:r>
              <a:rPr sz="1550" i="1" spc="20" dirty="0">
                <a:latin typeface="Calibri"/>
                <a:cs typeface="Calibri"/>
              </a:rPr>
              <a:t> </a:t>
            </a:r>
            <a:r>
              <a:rPr sz="1550" i="1" spc="10" dirty="0">
                <a:latin typeface="Calibri"/>
                <a:cs typeface="Calibri"/>
              </a:rPr>
              <a:t>изменений</a:t>
            </a:r>
            <a:r>
              <a:rPr sz="1550" i="1" spc="15" dirty="0">
                <a:latin typeface="Calibri"/>
                <a:cs typeface="Calibri"/>
              </a:rPr>
              <a:t> </a:t>
            </a:r>
            <a:r>
              <a:rPr sz="1550" i="1" spc="10" dirty="0">
                <a:latin typeface="Calibri"/>
                <a:cs typeface="Calibri"/>
              </a:rPr>
              <a:t>в</a:t>
            </a:r>
            <a:r>
              <a:rPr sz="1550" i="1" spc="15" dirty="0">
                <a:latin typeface="Calibri"/>
                <a:cs typeface="Calibri"/>
              </a:rPr>
              <a:t> федеральных </a:t>
            </a:r>
            <a:r>
              <a:rPr sz="1550" i="1" spc="20" dirty="0">
                <a:latin typeface="Calibri"/>
                <a:cs typeface="Calibri"/>
              </a:rPr>
              <a:t> </a:t>
            </a:r>
            <a:r>
              <a:rPr sz="1550" i="1" spc="10" dirty="0">
                <a:latin typeface="Calibri"/>
                <a:cs typeface="Calibri"/>
              </a:rPr>
              <a:t>документах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7380" y="3899852"/>
            <a:ext cx="2112645" cy="576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5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бн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35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10" dirty="0">
                <a:latin typeface="Calibri"/>
                <a:cs typeface="Calibri"/>
              </a:rPr>
              <a:t>н</a:t>
            </a:r>
            <a:r>
              <a:rPr sz="1800" spc="5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ый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Ф</a:t>
            </a:r>
            <a:r>
              <a:rPr sz="1800" spc="-105" dirty="0">
                <a:latin typeface="Calibri"/>
                <a:cs typeface="Calibri"/>
              </a:rPr>
              <a:t>Г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  </a:t>
            </a:r>
            <a:r>
              <a:rPr sz="1800" spc="5" dirty="0">
                <a:latin typeface="Calibri"/>
                <a:cs typeface="Calibri"/>
              </a:rPr>
              <a:t>ФОП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6412" y="5647054"/>
            <a:ext cx="849058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10" dirty="0">
                <a:latin typeface="Calibri"/>
                <a:cs typeface="Calibri"/>
              </a:rPr>
              <a:t>С</a:t>
            </a:r>
            <a:r>
              <a:rPr sz="2750" b="1" spc="-7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2024-2025</a:t>
            </a:r>
            <a:r>
              <a:rPr sz="2750" b="1" spc="-7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учебного</a:t>
            </a:r>
            <a:r>
              <a:rPr sz="2750" b="1" spc="-8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года</a:t>
            </a:r>
            <a:r>
              <a:rPr sz="2750" b="1" spc="-3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–</a:t>
            </a:r>
            <a:r>
              <a:rPr sz="2750" b="1" spc="-5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одна</a:t>
            </a:r>
            <a:r>
              <a:rPr sz="2750" b="1" spc="4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ООП</a:t>
            </a:r>
            <a:r>
              <a:rPr sz="2750" b="1" spc="-4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на</a:t>
            </a:r>
            <a:r>
              <a:rPr sz="2750" b="1" spc="-3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уровень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НОО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29" y="0"/>
            <a:ext cx="9982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Количество</a:t>
            </a:r>
            <a:r>
              <a:rPr sz="2400" spc="-2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часов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соответствии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федеральными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рабочими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программами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29" y="329311"/>
            <a:ext cx="215709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20" dirty="0">
                <a:latin typeface="Calibri"/>
                <a:cs typeface="Calibri"/>
              </a:rPr>
              <a:t>на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уровень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НОО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1145" y="730250"/>
          <a:ext cx="11713210" cy="5841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86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070">
                <a:tc rowSpan="2">
                  <a:txBody>
                    <a:bodyPr/>
                    <a:lstStyle/>
                    <a:p>
                      <a:pPr marL="676275" marR="664210" indent="57150">
                        <a:lnSpc>
                          <a:spcPct val="102800"/>
                        </a:lnSpc>
                        <a:spcBef>
                          <a:spcPts val="925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Учебные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1590" algn="ctr">
                        <a:lnSpc>
                          <a:spcPts val="1490"/>
                        </a:lnSpc>
                      </a:pPr>
                      <a:r>
                        <a:rPr sz="1400" spc="30" dirty="0">
                          <a:latin typeface="Calibri"/>
                          <a:cs typeface="Calibri"/>
                        </a:rPr>
                        <a:t>Классы/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17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лю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ь)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55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Уменьшать</a:t>
                      </a:r>
                      <a:r>
                        <a:rPr sz="1550" b="1" spc="-1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550" b="1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часов,</a:t>
                      </a:r>
                      <a:r>
                        <a:rPr sz="1550" b="1" spc="15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указанное</a:t>
                      </a:r>
                      <a:r>
                        <a:rPr sz="1550" b="1" spc="1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550" b="1" spc="-8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ФРП,</a:t>
                      </a:r>
                      <a:r>
                        <a:rPr sz="1550" b="1" spc="15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нельзя!!!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74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spc="20" dirty="0">
                          <a:latin typeface="Calibri"/>
                          <a:cs typeface="Calibri"/>
                        </a:rPr>
                        <a:t>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spc="20" dirty="0">
                          <a:latin typeface="Calibri"/>
                          <a:cs typeface="Calibri"/>
                        </a:rPr>
                        <a:t>III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spc="25" dirty="0">
                          <a:latin typeface="Calibri"/>
                          <a:cs typeface="Calibri"/>
                        </a:rPr>
                        <a:t>IV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ус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400" b="1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4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b="1" spc="3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675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ч.: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165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2-4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170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аж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ат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3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490"/>
                        </a:lnSpc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классе«Обучение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грамоте»</a:t>
                      </a:r>
                      <a:r>
                        <a:rPr sz="1400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(180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ч: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предмета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«Русский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язык»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предмета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«Литературное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чтение»).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Послепериода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грамоте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начинается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раздельное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изучение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предметов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«Русский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язык»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>
                        <a:lnSpc>
                          <a:spcPts val="163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«Литературное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чтение».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курс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«Литературное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чтение»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отводится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менее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>
                        <a:lnSpc>
                          <a:spcPts val="1630"/>
                        </a:lnSpc>
                      </a:pPr>
                      <a:r>
                        <a:rPr sz="1400" spc="2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недель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(40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часов),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2-4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136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ч., 4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классе.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400" b="1" spc="-3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400" b="1" spc="3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400" b="1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4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b="1" spc="3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14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204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ч.: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4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часов.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аж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5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2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540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ч.:</a:t>
                      </a:r>
                      <a:r>
                        <a:rPr sz="14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132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136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136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136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часов.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аж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3810" algn="ctr">
                        <a:lnSpc>
                          <a:spcPts val="1639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Окружающий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30" dirty="0">
                          <a:latin typeface="Calibri"/>
                          <a:cs typeface="Calibri"/>
                        </a:rPr>
                        <a:t>мир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3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270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66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класс-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аж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15" dirty="0">
                          <a:latin typeface="Calibri"/>
                          <a:cs typeface="Calibri"/>
                        </a:rPr>
                        <a:t>ОРКСЭ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ч.: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неделю.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994">
                <a:tc>
                  <a:txBody>
                    <a:bodyPr/>
                    <a:lstStyle/>
                    <a:p>
                      <a:pPr marL="3810" algn="ctr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Изобразительное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5" dirty="0">
                          <a:latin typeface="Calibri"/>
                          <a:cs typeface="Calibri"/>
                        </a:rPr>
                        <a:t>искусство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135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ч.: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33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аж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798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15" dirty="0">
                          <a:latin typeface="Calibri"/>
                          <a:cs typeface="Calibri"/>
                        </a:rPr>
                        <a:t>Музыка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4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135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ч.: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33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2-4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год.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аж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7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b="1" spc="-1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-8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-17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14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b="1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55"/>
                        </a:lnSpc>
                      </a:pP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9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8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135</a:t>
                      </a:r>
                      <a:r>
                        <a:rPr sz="1400" spc="-6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.: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1 классе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33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2-4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год.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7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аж</a:t>
                      </a:r>
                      <a:r>
                        <a:rPr sz="1400" spc="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7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spc="1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400" b="1" spc="2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b="1" spc="2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b="1" spc="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ка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ьт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6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405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ч.: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99</a:t>
                      </a:r>
                      <a:r>
                        <a:rPr sz="140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ч;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ч;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ч.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аж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АЗ</a:t>
                      </a:r>
                      <a:r>
                        <a:rPr sz="14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ОЧ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spc="-1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1400" spc="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1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14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14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7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!)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229225" y="317182"/>
            <a:ext cx="35902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Ф</a:t>
            </a:r>
            <a:r>
              <a:rPr sz="1800" b="1" spc="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П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в</a:t>
            </a:r>
            <a:r>
              <a:rPr sz="1800" b="1" spc="-5" dirty="0">
                <a:latin typeface="Calibri"/>
                <a:cs typeface="Calibri"/>
              </a:rPr>
              <a:t>с</a:t>
            </a:r>
            <a:r>
              <a:rPr sz="1800" b="1" spc="-1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м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п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д</a:t>
            </a:r>
            <a:r>
              <a:rPr sz="1800" b="1" spc="-10" dirty="0">
                <a:latin typeface="Calibri"/>
                <a:cs typeface="Calibri"/>
              </a:rPr>
              <a:t>ме</a:t>
            </a:r>
            <a:r>
              <a:rPr sz="1800" b="1" spc="-30" dirty="0">
                <a:latin typeface="Calibri"/>
                <a:cs typeface="Calibri"/>
              </a:rPr>
              <a:t>т</a:t>
            </a:r>
            <a:r>
              <a:rPr sz="1800" b="1" spc="5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м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10" dirty="0">
                <a:latin typeface="Calibri"/>
                <a:cs typeface="Calibri"/>
              </a:rPr>
              <a:t>р</a:t>
            </a:r>
            <a:r>
              <a:rPr sz="1800" b="1" spc="-30" dirty="0">
                <a:latin typeface="Calibri"/>
                <a:cs typeface="Calibri"/>
              </a:rPr>
              <a:t>т</a:t>
            </a:r>
            <a:r>
              <a:rPr sz="1800" b="1" spc="5" dirty="0">
                <a:latin typeface="Calibri"/>
                <a:cs typeface="Calibri"/>
              </a:rPr>
              <a:t>а</a:t>
            </a:r>
            <a:r>
              <a:rPr sz="1800" b="1" spc="25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0530" y="5714238"/>
            <a:ext cx="1670685" cy="323215"/>
          </a:xfrm>
          <a:custGeom>
            <a:avLst/>
            <a:gdLst/>
            <a:ahLst/>
            <a:cxnLst/>
            <a:rect l="l" t="t" r="r" b="b"/>
            <a:pathLst>
              <a:path w="1670685" h="323214">
                <a:moveTo>
                  <a:pt x="0" y="323088"/>
                </a:moveTo>
                <a:lnTo>
                  <a:pt x="1670304" y="323088"/>
                </a:lnTo>
                <a:lnTo>
                  <a:pt x="1670304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649774" y="4774115"/>
            <a:ext cx="3256279" cy="1267460"/>
            <a:chOff x="8649774" y="4774115"/>
            <a:chExt cx="3256279" cy="1267460"/>
          </a:xfrm>
        </p:grpSpPr>
        <p:sp>
          <p:nvSpPr>
            <p:cNvPr id="8" name="object 8"/>
            <p:cNvSpPr/>
            <p:nvPr/>
          </p:nvSpPr>
          <p:spPr>
            <a:xfrm>
              <a:off x="8654541" y="4778882"/>
              <a:ext cx="3246755" cy="1257935"/>
            </a:xfrm>
            <a:custGeom>
              <a:avLst/>
              <a:gdLst/>
              <a:ahLst/>
              <a:cxnLst/>
              <a:rect l="l" t="t" r="r" b="b"/>
              <a:pathLst>
                <a:path w="3246754" h="1257935">
                  <a:moveTo>
                    <a:pt x="3122929" y="0"/>
                  </a:moveTo>
                  <a:lnTo>
                    <a:pt x="0" y="529082"/>
                  </a:lnTo>
                  <a:lnTo>
                    <a:pt x="123316" y="1257338"/>
                  </a:lnTo>
                  <a:lnTo>
                    <a:pt x="3246247" y="728345"/>
                  </a:lnTo>
                  <a:lnTo>
                    <a:pt x="3122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54541" y="4778882"/>
              <a:ext cx="3246755" cy="1257935"/>
            </a:xfrm>
            <a:custGeom>
              <a:avLst/>
              <a:gdLst/>
              <a:ahLst/>
              <a:cxnLst/>
              <a:rect l="l" t="t" r="r" b="b"/>
              <a:pathLst>
                <a:path w="3246754" h="1257935">
                  <a:moveTo>
                    <a:pt x="0" y="529082"/>
                  </a:moveTo>
                  <a:lnTo>
                    <a:pt x="3122929" y="0"/>
                  </a:lnTo>
                  <a:lnTo>
                    <a:pt x="3246247" y="728345"/>
                  </a:lnTo>
                  <a:lnTo>
                    <a:pt x="123316" y="1257338"/>
                  </a:lnTo>
                  <a:lnTo>
                    <a:pt x="0" y="529082"/>
                  </a:lnTo>
                  <a:close/>
                </a:path>
              </a:pathLst>
            </a:custGeom>
            <a:ln w="953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6334" y="4981066"/>
              <a:ext cx="2900679" cy="93800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990076" y="354012"/>
            <a:ext cx="284226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460C1"/>
                  </a:solidFill>
                </a:uFill>
                <a:latin typeface="Calibri"/>
                <a:cs typeface="Calibri"/>
                <a:hlinkClick r:id="rId3"/>
              </a:rPr>
              <a:t>https://edsoo.ru/rabochie-programmy/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902" y="70167"/>
            <a:ext cx="1160081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15" dirty="0">
                <a:latin typeface="Calibri"/>
                <a:cs typeface="Calibri"/>
              </a:rPr>
              <a:t>Федеральный</a:t>
            </a:r>
            <a:r>
              <a:rPr sz="2150" spc="-175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учебный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план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(ФУП)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начального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общего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образования,</a:t>
            </a:r>
            <a:r>
              <a:rPr sz="2150" spc="185" dirty="0">
                <a:latin typeface="Calibri"/>
                <a:cs typeface="Calibri"/>
              </a:rPr>
              <a:t> </a:t>
            </a:r>
            <a:r>
              <a:rPr sz="2150" i="1" spc="15" dirty="0">
                <a:latin typeface="Calibri"/>
                <a:cs typeface="Calibri"/>
              </a:rPr>
              <a:t>5-дневная</a:t>
            </a:r>
            <a:r>
              <a:rPr sz="2150" i="1" spc="-50" dirty="0">
                <a:latin typeface="Calibri"/>
                <a:cs typeface="Calibri"/>
              </a:rPr>
              <a:t> </a:t>
            </a:r>
            <a:r>
              <a:rPr sz="2150" i="1" spc="5" dirty="0">
                <a:latin typeface="Calibri"/>
                <a:cs typeface="Calibri"/>
              </a:rPr>
              <a:t>учебная</a:t>
            </a:r>
            <a:r>
              <a:rPr sz="2150" i="1" spc="105" dirty="0">
                <a:latin typeface="Calibri"/>
                <a:cs typeface="Calibri"/>
              </a:rPr>
              <a:t> </a:t>
            </a:r>
            <a:r>
              <a:rPr sz="2150" i="1" spc="10" dirty="0">
                <a:latin typeface="Calibri"/>
                <a:cs typeface="Calibri"/>
              </a:rPr>
              <a:t>неделя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68540" y="1159763"/>
            <a:ext cx="4657725" cy="3698240"/>
          </a:xfrm>
          <a:prstGeom prst="rect">
            <a:avLst/>
          </a:prstGeom>
          <a:solidFill>
            <a:srgbClr val="DAE0F3"/>
          </a:solidFill>
        </p:spPr>
        <p:txBody>
          <a:bodyPr vert="horz" wrap="square" lIns="0" tIns="6223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490"/>
              </a:spcBef>
            </a:pPr>
            <a:r>
              <a:rPr sz="1550" b="1" spc="-5" dirty="0">
                <a:solidFill>
                  <a:srgbClr val="FF0000"/>
                </a:solidFill>
                <a:latin typeface="Calibri"/>
                <a:cs typeface="Calibri"/>
              </a:rPr>
              <a:t>Приказ</a:t>
            </a:r>
            <a:r>
              <a:rPr sz="155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FF0000"/>
                </a:solidFill>
                <a:latin typeface="Calibri"/>
                <a:cs typeface="Calibri"/>
              </a:rPr>
              <a:t>Минпросвещения</a:t>
            </a:r>
            <a:r>
              <a:rPr sz="155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FF0000"/>
                </a:solidFill>
                <a:latin typeface="Calibri"/>
                <a:cs typeface="Calibri"/>
              </a:rPr>
              <a:t>РФ</a:t>
            </a:r>
            <a:r>
              <a:rPr sz="155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0000"/>
                </a:solidFill>
                <a:latin typeface="Calibri"/>
                <a:cs typeface="Calibri"/>
              </a:rPr>
              <a:t>от</a:t>
            </a:r>
            <a:r>
              <a:rPr sz="15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b="1" spc="30" dirty="0">
                <a:solidFill>
                  <a:srgbClr val="FF0000"/>
                </a:solidFill>
                <a:latin typeface="Calibri"/>
                <a:cs typeface="Calibri"/>
              </a:rPr>
              <a:t>19.03.2024</a:t>
            </a:r>
            <a:r>
              <a:rPr sz="155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b="1" spc="25" dirty="0">
                <a:solidFill>
                  <a:srgbClr val="FF0000"/>
                </a:solidFill>
                <a:latin typeface="Calibri"/>
                <a:cs typeface="Calibri"/>
              </a:rPr>
              <a:t>№</a:t>
            </a:r>
            <a:r>
              <a:rPr sz="155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b="1" spc="35" dirty="0">
                <a:solidFill>
                  <a:srgbClr val="FF0000"/>
                </a:solidFill>
                <a:latin typeface="Calibri"/>
                <a:cs typeface="Calibri"/>
              </a:rPr>
              <a:t>171.</a:t>
            </a:r>
            <a:endParaRPr sz="155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90"/>
              </a:spcBef>
            </a:pPr>
            <a:r>
              <a:rPr sz="15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550" b="1" spc="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55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b="1" spc="35" dirty="0">
                <a:solidFill>
                  <a:srgbClr val="FF0000"/>
                </a:solidFill>
                <a:latin typeface="Calibri"/>
                <a:cs typeface="Calibri"/>
              </a:rPr>
              <a:t>1186</a:t>
            </a:r>
            <a:r>
              <a:rPr sz="1550" b="1" spc="-3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550" b="1" spc="35" dirty="0">
                <a:solidFill>
                  <a:srgbClr val="FF0000"/>
                </a:solidFill>
                <a:latin typeface="Calibri"/>
                <a:cs typeface="Calibri"/>
              </a:rPr>
              <a:t>1194</a:t>
            </a:r>
            <a:endParaRPr sz="155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620"/>
              </a:spcBef>
            </a:pPr>
            <a:r>
              <a:rPr sz="1550" b="1" spc="-5" dirty="0">
                <a:solidFill>
                  <a:srgbClr val="006DC0"/>
                </a:solidFill>
                <a:latin typeface="Calibri"/>
                <a:cs typeface="Calibri"/>
              </a:rPr>
              <a:t>Обязательную</a:t>
            </a:r>
            <a:r>
              <a:rPr sz="1550" b="1" spc="-50" dirty="0">
                <a:solidFill>
                  <a:srgbClr val="006DC0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006DC0"/>
                </a:solidFill>
                <a:latin typeface="Calibri"/>
                <a:cs typeface="Calibri"/>
              </a:rPr>
              <a:t>часть:</a:t>
            </a:r>
            <a:endParaRPr sz="1550">
              <a:latin typeface="Calibri"/>
              <a:cs typeface="Calibri"/>
            </a:endParaRPr>
          </a:p>
          <a:p>
            <a:pPr marL="339090" marR="398780" indent="-286385">
              <a:lnSpc>
                <a:spcPct val="105200"/>
              </a:lnSpc>
              <a:spcBef>
                <a:spcPts val="15"/>
              </a:spcBef>
              <a:buFont typeface="Arial MT"/>
              <a:buChar char="•"/>
              <a:tabLst>
                <a:tab pos="339090" algn="l"/>
                <a:tab pos="339725" algn="l"/>
              </a:tabLst>
            </a:pPr>
            <a:r>
              <a:rPr sz="1250" b="1" spc="5" dirty="0">
                <a:solidFill>
                  <a:srgbClr val="C00000"/>
                </a:solidFill>
                <a:latin typeface="Calibri"/>
                <a:cs typeface="Calibri"/>
              </a:rPr>
              <a:t>количество</a:t>
            </a:r>
            <a:r>
              <a:rPr sz="125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-5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25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5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25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5" dirty="0">
                <a:solidFill>
                  <a:srgbClr val="C00000"/>
                </a:solidFill>
                <a:latin typeface="Calibri"/>
                <a:cs typeface="Calibri"/>
              </a:rPr>
              <a:t>каждому</a:t>
            </a:r>
            <a:r>
              <a:rPr sz="125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20" dirty="0">
                <a:solidFill>
                  <a:srgbClr val="C00000"/>
                </a:solidFill>
                <a:latin typeface="Calibri"/>
                <a:cs typeface="Calibri"/>
              </a:rPr>
              <a:t>предмету</a:t>
            </a:r>
            <a:r>
              <a:rPr sz="125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25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20" dirty="0">
                <a:solidFill>
                  <a:srgbClr val="C00000"/>
                </a:solidFill>
                <a:latin typeface="Calibri"/>
                <a:cs typeface="Calibri"/>
              </a:rPr>
              <a:t>может</a:t>
            </a:r>
            <a:r>
              <a:rPr sz="125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10" dirty="0">
                <a:solidFill>
                  <a:srgbClr val="C00000"/>
                </a:solidFill>
                <a:latin typeface="Calibri"/>
                <a:cs typeface="Calibri"/>
              </a:rPr>
              <a:t>быть </a:t>
            </a:r>
            <a:r>
              <a:rPr sz="1250" b="1" spc="-2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5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250" b="1" spc="4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50" b="1" spc="-1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250" b="1" spc="-25" dirty="0">
                <a:solidFill>
                  <a:srgbClr val="C00000"/>
                </a:solidFill>
                <a:latin typeface="Calibri"/>
                <a:cs typeface="Calibri"/>
              </a:rPr>
              <a:t>ь</a:t>
            </a:r>
            <a:r>
              <a:rPr sz="1250" b="1" spc="10" dirty="0">
                <a:solidFill>
                  <a:srgbClr val="C00000"/>
                </a:solidFill>
                <a:latin typeface="Calibri"/>
                <a:cs typeface="Calibri"/>
              </a:rPr>
              <a:t>ш</a:t>
            </a:r>
            <a:r>
              <a:rPr sz="1250" b="1" spc="4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50" b="1" spc="5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25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-15" dirty="0">
                <a:solidFill>
                  <a:srgbClr val="C00000"/>
                </a:solidFill>
                <a:latin typeface="Calibri"/>
                <a:cs typeface="Calibri"/>
              </a:rPr>
              <a:t>ч</a:t>
            </a:r>
            <a:r>
              <a:rPr sz="1250" b="1" spc="4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50" b="1" spc="15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25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C00000"/>
                </a:solidFill>
                <a:latin typeface="Calibri"/>
                <a:cs typeface="Calibri"/>
              </a:rPr>
              <a:t>пр</a:t>
            </a:r>
            <a:r>
              <a:rPr sz="1250" b="1" spc="4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50" b="1" spc="1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250" b="1" spc="5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250" b="1" dirty="0">
                <a:solidFill>
                  <a:srgbClr val="C00000"/>
                </a:solidFill>
                <a:latin typeface="Calibri"/>
                <a:cs typeface="Calibri"/>
              </a:rPr>
              <a:t>см</a:t>
            </a:r>
            <a:r>
              <a:rPr sz="1250" b="1" spc="-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250" b="1" spc="3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250" b="1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250" b="1" spc="4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50" b="1" spc="-1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250" b="1" spc="1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25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C00000"/>
                </a:solidFill>
                <a:latin typeface="Calibri"/>
                <a:cs typeface="Calibri"/>
              </a:rPr>
              <a:t>Ф</a:t>
            </a:r>
            <a:r>
              <a:rPr sz="1250" b="1" spc="5" dirty="0">
                <a:solidFill>
                  <a:srgbClr val="C00000"/>
                </a:solidFill>
                <a:latin typeface="Calibri"/>
                <a:cs typeface="Calibri"/>
              </a:rPr>
              <a:t>РП</a:t>
            </a:r>
            <a:endParaRPr sz="1250">
              <a:latin typeface="Calibri"/>
              <a:cs typeface="Calibri"/>
            </a:endParaRPr>
          </a:p>
          <a:p>
            <a:pPr marL="339090" marR="254000" indent="-286385">
              <a:lnSpc>
                <a:spcPct val="103899"/>
              </a:lnSpc>
              <a:spcBef>
                <a:spcPts val="15"/>
              </a:spcBef>
              <a:buFont typeface="Arial MT"/>
              <a:buChar char="•"/>
              <a:tabLst>
                <a:tab pos="339090" algn="l"/>
                <a:tab pos="339725" algn="l"/>
              </a:tabLst>
            </a:pPr>
            <a:r>
              <a:rPr sz="1250" b="1" spc="10" dirty="0">
                <a:latin typeface="Calibri"/>
                <a:cs typeface="Calibri"/>
              </a:rPr>
              <a:t>Изучение </a:t>
            </a:r>
            <a:r>
              <a:rPr sz="1250" b="1" spc="5" dirty="0">
                <a:latin typeface="Calibri"/>
                <a:cs typeface="Calibri"/>
              </a:rPr>
              <a:t>родного языка </a:t>
            </a:r>
            <a:r>
              <a:rPr sz="1250" b="1" spc="15" dirty="0">
                <a:latin typeface="Calibri"/>
                <a:cs typeface="Calibri"/>
              </a:rPr>
              <a:t>и </a:t>
            </a:r>
            <a:r>
              <a:rPr sz="1250" b="1" dirty="0">
                <a:latin typeface="Calibri"/>
                <a:cs typeface="Calibri"/>
              </a:rPr>
              <a:t>родной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spc="15" dirty="0">
                <a:latin typeface="Calibri"/>
                <a:cs typeface="Calibri"/>
              </a:rPr>
              <a:t>литературы </a:t>
            </a:r>
            <a:r>
              <a:rPr sz="1250" b="1" spc="30" dirty="0">
                <a:latin typeface="Calibri"/>
                <a:cs typeface="Calibri"/>
              </a:rPr>
              <a:t>из </a:t>
            </a:r>
            <a:r>
              <a:rPr sz="1250" b="1" spc="10" dirty="0">
                <a:latin typeface="Calibri"/>
                <a:cs typeface="Calibri"/>
              </a:rPr>
              <a:t>числа </a:t>
            </a:r>
            <a:r>
              <a:rPr sz="1250" b="1" spc="15" dirty="0">
                <a:latin typeface="Calibri"/>
                <a:cs typeface="Calibri"/>
              </a:rPr>
              <a:t> </a:t>
            </a:r>
            <a:r>
              <a:rPr sz="1250" b="1" spc="45" dirty="0">
                <a:latin typeface="Calibri"/>
                <a:cs typeface="Calibri"/>
              </a:rPr>
              <a:t>я</a:t>
            </a:r>
            <a:r>
              <a:rPr sz="1250" b="1" spc="-15" dirty="0">
                <a:latin typeface="Calibri"/>
                <a:cs typeface="Calibri"/>
              </a:rPr>
              <a:t>з</a:t>
            </a:r>
            <a:r>
              <a:rPr sz="1250" b="1" spc="5" dirty="0">
                <a:latin typeface="Calibri"/>
                <a:cs typeface="Calibri"/>
              </a:rPr>
              <a:t>ы</a:t>
            </a:r>
            <a:r>
              <a:rPr sz="1250" b="1" spc="-25" dirty="0">
                <a:latin typeface="Calibri"/>
                <a:cs typeface="Calibri"/>
              </a:rPr>
              <a:t>к</a:t>
            </a:r>
            <a:r>
              <a:rPr sz="1250" b="1" spc="-5" dirty="0">
                <a:latin typeface="Calibri"/>
                <a:cs typeface="Calibri"/>
              </a:rPr>
              <a:t>о</a:t>
            </a:r>
            <a:r>
              <a:rPr sz="1250" b="1" spc="10" dirty="0">
                <a:latin typeface="Calibri"/>
                <a:cs typeface="Calibri"/>
              </a:rPr>
              <a:t>в</a:t>
            </a:r>
            <a:r>
              <a:rPr sz="1250" b="1" spc="-9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н</a:t>
            </a:r>
            <a:r>
              <a:rPr sz="1250" b="1" spc="-25" dirty="0">
                <a:latin typeface="Calibri"/>
                <a:cs typeface="Calibri"/>
              </a:rPr>
              <a:t>а</a:t>
            </a:r>
            <a:r>
              <a:rPr sz="1250" b="1" spc="-5" dirty="0">
                <a:latin typeface="Calibri"/>
                <a:cs typeface="Calibri"/>
              </a:rPr>
              <a:t>ро</a:t>
            </a:r>
            <a:r>
              <a:rPr sz="1250" b="1" spc="20" dirty="0">
                <a:latin typeface="Calibri"/>
                <a:cs typeface="Calibri"/>
              </a:rPr>
              <a:t>д</a:t>
            </a:r>
            <a:r>
              <a:rPr sz="1250" b="1" spc="-5" dirty="0">
                <a:latin typeface="Calibri"/>
                <a:cs typeface="Calibri"/>
              </a:rPr>
              <a:t>о</a:t>
            </a:r>
            <a:r>
              <a:rPr sz="1250" b="1" spc="10" dirty="0">
                <a:latin typeface="Calibri"/>
                <a:cs typeface="Calibri"/>
              </a:rPr>
              <a:t>в</a:t>
            </a:r>
            <a:r>
              <a:rPr sz="1250" b="1" spc="65" dirty="0">
                <a:latin typeface="Calibri"/>
                <a:cs typeface="Calibri"/>
              </a:rPr>
              <a:t> </a:t>
            </a:r>
            <a:r>
              <a:rPr sz="1250" b="1" spc="5" dirty="0">
                <a:latin typeface="Calibri"/>
                <a:cs typeface="Calibri"/>
              </a:rPr>
              <a:t>Р</a:t>
            </a:r>
            <a:r>
              <a:rPr sz="1250" b="1" spc="15" dirty="0">
                <a:latin typeface="Calibri"/>
                <a:cs typeface="Calibri"/>
              </a:rPr>
              <a:t>Ф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spc="-5" dirty="0">
                <a:latin typeface="Calibri"/>
                <a:cs typeface="Calibri"/>
              </a:rPr>
              <a:t>о</a:t>
            </a:r>
            <a:r>
              <a:rPr sz="1250" b="1" dirty="0">
                <a:latin typeface="Calibri"/>
                <a:cs typeface="Calibri"/>
              </a:rPr>
              <a:t>с</a:t>
            </a:r>
            <a:r>
              <a:rPr sz="1250" b="1" spc="5" dirty="0">
                <a:latin typeface="Calibri"/>
                <a:cs typeface="Calibri"/>
              </a:rPr>
              <a:t>у</a:t>
            </a:r>
            <a:r>
              <a:rPr sz="1250" b="1" spc="-15" dirty="0">
                <a:latin typeface="Calibri"/>
                <a:cs typeface="Calibri"/>
              </a:rPr>
              <a:t>щ</a:t>
            </a:r>
            <a:r>
              <a:rPr sz="1250" b="1" spc="40" dirty="0">
                <a:latin typeface="Calibri"/>
                <a:cs typeface="Calibri"/>
              </a:rPr>
              <a:t>е</a:t>
            </a:r>
            <a:r>
              <a:rPr sz="1250" b="1" dirty="0">
                <a:latin typeface="Calibri"/>
                <a:cs typeface="Calibri"/>
              </a:rPr>
              <a:t>с</a:t>
            </a:r>
            <a:r>
              <a:rPr sz="1250" b="1" spc="35" dirty="0">
                <a:latin typeface="Calibri"/>
                <a:cs typeface="Calibri"/>
              </a:rPr>
              <a:t>т</a:t>
            </a:r>
            <a:r>
              <a:rPr sz="1250" b="1" spc="-25" dirty="0">
                <a:latin typeface="Calibri"/>
                <a:cs typeface="Calibri"/>
              </a:rPr>
              <a:t>в</a:t>
            </a:r>
            <a:r>
              <a:rPr sz="1250" b="1" spc="10" dirty="0">
                <a:latin typeface="Calibri"/>
                <a:cs typeface="Calibri"/>
              </a:rPr>
              <a:t>л</a:t>
            </a:r>
            <a:r>
              <a:rPr sz="1250" b="1" spc="50" dirty="0">
                <a:latin typeface="Calibri"/>
                <a:cs typeface="Calibri"/>
              </a:rPr>
              <a:t>я</a:t>
            </a:r>
            <a:r>
              <a:rPr sz="1250" b="1" spc="40" dirty="0">
                <a:latin typeface="Calibri"/>
                <a:cs typeface="Calibri"/>
              </a:rPr>
              <a:t>е</a:t>
            </a:r>
            <a:r>
              <a:rPr sz="1250" b="1" spc="35" dirty="0">
                <a:latin typeface="Calibri"/>
                <a:cs typeface="Calibri"/>
              </a:rPr>
              <a:t>т</a:t>
            </a:r>
            <a:r>
              <a:rPr sz="1250" b="1" dirty="0">
                <a:latin typeface="Calibri"/>
                <a:cs typeface="Calibri"/>
              </a:rPr>
              <a:t>с</a:t>
            </a:r>
            <a:r>
              <a:rPr sz="1250" b="1" spc="10" dirty="0">
                <a:latin typeface="Calibri"/>
                <a:cs typeface="Calibri"/>
              </a:rPr>
              <a:t>я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п</a:t>
            </a:r>
            <a:r>
              <a:rPr sz="1250" b="1" spc="-5" dirty="0">
                <a:latin typeface="Calibri"/>
                <a:cs typeface="Calibri"/>
              </a:rPr>
              <a:t>р</a:t>
            </a:r>
            <a:r>
              <a:rPr sz="1250" b="1" spc="15" dirty="0">
                <a:latin typeface="Calibri"/>
                <a:cs typeface="Calibri"/>
              </a:rPr>
              <a:t>и</a:t>
            </a:r>
            <a:r>
              <a:rPr sz="1250" b="1" spc="5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н</a:t>
            </a:r>
            <a:r>
              <a:rPr sz="1250" b="1" spc="-25" dirty="0">
                <a:latin typeface="Calibri"/>
                <a:cs typeface="Calibri"/>
              </a:rPr>
              <a:t>а</a:t>
            </a:r>
            <a:r>
              <a:rPr sz="1250" b="1" spc="10" dirty="0">
                <a:latin typeface="Calibri"/>
                <a:cs typeface="Calibri"/>
              </a:rPr>
              <a:t>л</a:t>
            </a:r>
            <a:r>
              <a:rPr sz="1250" b="1" spc="50" dirty="0">
                <a:latin typeface="Calibri"/>
                <a:cs typeface="Calibri"/>
              </a:rPr>
              <a:t>и</a:t>
            </a:r>
            <a:r>
              <a:rPr sz="1250" b="1" spc="-15" dirty="0">
                <a:latin typeface="Calibri"/>
                <a:cs typeface="Calibri"/>
              </a:rPr>
              <a:t>ч</a:t>
            </a:r>
            <a:r>
              <a:rPr sz="1250" b="1" spc="50" dirty="0">
                <a:latin typeface="Calibri"/>
                <a:cs typeface="Calibri"/>
              </a:rPr>
              <a:t>и</a:t>
            </a:r>
            <a:r>
              <a:rPr sz="1250" b="1" spc="5" dirty="0">
                <a:latin typeface="Calibri"/>
                <a:cs typeface="Calibri"/>
              </a:rPr>
              <a:t>и  возможностей</a:t>
            </a:r>
            <a:r>
              <a:rPr sz="1250" b="1" spc="70" dirty="0">
                <a:latin typeface="Calibri"/>
                <a:cs typeface="Calibri"/>
              </a:rPr>
              <a:t> </a:t>
            </a:r>
            <a:r>
              <a:rPr sz="1250" b="1" spc="30" dirty="0">
                <a:latin typeface="Calibri"/>
                <a:cs typeface="Calibri"/>
              </a:rPr>
              <a:t>ОУ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15" dirty="0">
                <a:latin typeface="Calibri"/>
                <a:cs typeface="Calibri"/>
              </a:rPr>
              <a:t>и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5" dirty="0">
                <a:latin typeface="Calibri"/>
                <a:cs typeface="Calibri"/>
              </a:rPr>
              <a:t>по</a:t>
            </a:r>
            <a:r>
              <a:rPr sz="1250" b="1" spc="10" dirty="0">
                <a:latin typeface="Calibri"/>
                <a:cs typeface="Calibri"/>
              </a:rPr>
              <a:t> заявлению</a:t>
            </a:r>
            <a:r>
              <a:rPr sz="1250" b="1" spc="45" dirty="0">
                <a:latin typeface="Calibri"/>
                <a:cs typeface="Calibri"/>
              </a:rPr>
              <a:t> </a:t>
            </a:r>
            <a:r>
              <a:rPr sz="1250" b="1" spc="20" dirty="0">
                <a:latin typeface="Calibri"/>
                <a:cs typeface="Calibri"/>
              </a:rPr>
              <a:t>родителей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(законных 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20" dirty="0">
                <a:latin typeface="Calibri"/>
                <a:cs typeface="Calibri"/>
              </a:rPr>
              <a:t>представителей) </a:t>
            </a:r>
            <a:r>
              <a:rPr sz="1250" b="1" spc="5" dirty="0">
                <a:latin typeface="Calibri"/>
                <a:cs typeface="Calibri"/>
              </a:rPr>
              <a:t>несовершеннолетних обучающихся </a:t>
            </a:r>
            <a:r>
              <a:rPr sz="1250" b="1" spc="-5" dirty="0">
                <a:latin typeface="Calibri"/>
                <a:cs typeface="Calibri"/>
              </a:rPr>
              <a:t>(см. </a:t>
            </a:r>
            <a:r>
              <a:rPr sz="1250" b="1" spc="-270" dirty="0">
                <a:latin typeface="Calibri"/>
                <a:cs typeface="Calibri"/>
              </a:rPr>
              <a:t> </a:t>
            </a:r>
            <a:r>
              <a:rPr sz="1250" b="1" spc="-5" dirty="0">
                <a:latin typeface="Calibri"/>
                <a:cs typeface="Calibri"/>
              </a:rPr>
              <a:t>вариант</a:t>
            </a:r>
            <a:r>
              <a:rPr sz="1250" b="1" spc="40" dirty="0">
                <a:latin typeface="Calibri"/>
                <a:cs typeface="Calibri"/>
              </a:rPr>
              <a:t> </a:t>
            </a:r>
            <a:r>
              <a:rPr sz="1250" b="1" spc="10" dirty="0">
                <a:latin typeface="Calibri"/>
                <a:cs typeface="Calibri"/>
              </a:rPr>
              <a:t>3</a:t>
            </a:r>
            <a:r>
              <a:rPr sz="1250" b="1" spc="45" dirty="0">
                <a:latin typeface="Calibri"/>
                <a:cs typeface="Calibri"/>
              </a:rPr>
              <a:t> </a:t>
            </a:r>
            <a:r>
              <a:rPr sz="1250" b="1" spc="-15" dirty="0">
                <a:latin typeface="Calibri"/>
                <a:cs typeface="Calibri"/>
              </a:rPr>
              <a:t>ФУП)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1120"/>
              </a:spcBef>
            </a:pPr>
            <a:r>
              <a:rPr sz="1550" b="1" spc="-5" dirty="0">
                <a:solidFill>
                  <a:srgbClr val="006DC0"/>
                </a:solidFill>
                <a:latin typeface="Calibri"/>
                <a:cs typeface="Calibri"/>
              </a:rPr>
              <a:t>Часть,</a:t>
            </a:r>
            <a:r>
              <a:rPr sz="1550" b="1" spc="-15" dirty="0">
                <a:solidFill>
                  <a:srgbClr val="006DC0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006DC0"/>
                </a:solidFill>
                <a:latin typeface="Calibri"/>
                <a:cs typeface="Calibri"/>
              </a:rPr>
              <a:t>формируемая</a:t>
            </a:r>
            <a:r>
              <a:rPr sz="1550" b="1" spc="-30" dirty="0">
                <a:solidFill>
                  <a:srgbClr val="006DC0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006DC0"/>
                </a:solidFill>
                <a:latin typeface="Calibri"/>
                <a:cs typeface="Calibri"/>
              </a:rPr>
              <a:t>участниками</a:t>
            </a:r>
            <a:endParaRPr sz="155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15"/>
              </a:spcBef>
            </a:pPr>
            <a:r>
              <a:rPr sz="1550" b="1" spc="-5" dirty="0">
                <a:solidFill>
                  <a:srgbClr val="006DC0"/>
                </a:solidFill>
                <a:latin typeface="Calibri"/>
                <a:cs typeface="Calibri"/>
              </a:rPr>
              <a:t>образовательных</a:t>
            </a:r>
            <a:r>
              <a:rPr sz="1550" b="1" spc="-25" dirty="0">
                <a:solidFill>
                  <a:srgbClr val="006DC0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006DC0"/>
                </a:solidFill>
                <a:latin typeface="Calibri"/>
                <a:cs typeface="Calibri"/>
              </a:rPr>
              <a:t>отношений,</a:t>
            </a:r>
            <a:r>
              <a:rPr sz="1550" b="1" spc="60" dirty="0">
                <a:solidFill>
                  <a:srgbClr val="006DC0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006DC0"/>
                </a:solidFill>
                <a:latin typeface="Calibri"/>
                <a:cs typeface="Calibri"/>
              </a:rPr>
              <a:t>которая</a:t>
            </a:r>
            <a:r>
              <a:rPr sz="1550" b="1" spc="130" dirty="0">
                <a:solidFill>
                  <a:srgbClr val="006DC0"/>
                </a:solidFill>
                <a:latin typeface="Calibri"/>
                <a:cs typeface="Calibri"/>
              </a:rPr>
              <a:t> </a:t>
            </a:r>
            <a:r>
              <a:rPr sz="1250" b="1" spc="10" dirty="0">
                <a:latin typeface="Calibri"/>
                <a:cs typeface="Calibri"/>
              </a:rPr>
              <a:t>позволяет</a:t>
            </a:r>
            <a:endParaRPr sz="1250">
              <a:latin typeface="Calibri"/>
              <a:cs typeface="Calibri"/>
            </a:endParaRPr>
          </a:p>
          <a:p>
            <a:pPr marL="52705" marR="264795">
              <a:lnSpc>
                <a:spcPct val="105200"/>
              </a:lnSpc>
              <a:spcBef>
                <a:spcPts val="15"/>
              </a:spcBef>
            </a:pPr>
            <a:r>
              <a:rPr sz="1250" b="1" spc="15" dirty="0">
                <a:latin typeface="Calibri"/>
                <a:cs typeface="Calibri"/>
              </a:rPr>
              <a:t>обеспечить</a:t>
            </a:r>
            <a:r>
              <a:rPr sz="1250" b="1" spc="-80" dirty="0">
                <a:latin typeface="Calibri"/>
                <a:cs typeface="Calibri"/>
              </a:rPr>
              <a:t> </a:t>
            </a:r>
            <a:r>
              <a:rPr sz="1250" b="1" spc="15" dirty="0">
                <a:latin typeface="Calibri"/>
                <a:cs typeface="Calibri"/>
              </a:rPr>
              <a:t>реализацию</a:t>
            </a:r>
            <a:r>
              <a:rPr sz="1250" b="1" spc="40" dirty="0">
                <a:latin typeface="Calibri"/>
                <a:cs typeface="Calibri"/>
              </a:rPr>
              <a:t> </a:t>
            </a:r>
            <a:r>
              <a:rPr sz="1250" b="1" spc="5" dirty="0">
                <a:latin typeface="Calibri"/>
                <a:cs typeface="Calibri"/>
              </a:rPr>
              <a:t>стандарта</a:t>
            </a:r>
            <a:r>
              <a:rPr sz="1250" b="1" spc="65" dirty="0">
                <a:latin typeface="Calibri"/>
                <a:cs typeface="Calibri"/>
              </a:rPr>
              <a:t> </a:t>
            </a:r>
            <a:r>
              <a:rPr sz="1250" b="1" spc="5" dirty="0">
                <a:latin typeface="Calibri"/>
                <a:cs typeface="Calibri"/>
              </a:rPr>
              <a:t>по </a:t>
            </a:r>
            <a:r>
              <a:rPr sz="1250" b="1" spc="15" dirty="0">
                <a:latin typeface="Calibri"/>
                <a:cs typeface="Calibri"/>
              </a:rPr>
              <a:t>физической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15" dirty="0">
                <a:latin typeface="Calibri"/>
                <a:cs typeface="Calibri"/>
              </a:rPr>
              <a:t>культуре</a:t>
            </a:r>
            <a:r>
              <a:rPr sz="1250" b="1" spc="50" dirty="0">
                <a:latin typeface="Calibri"/>
                <a:cs typeface="Calibri"/>
              </a:rPr>
              <a:t> </a:t>
            </a:r>
            <a:r>
              <a:rPr sz="1250" b="1" spc="10" dirty="0">
                <a:latin typeface="Calibri"/>
                <a:cs typeface="Calibri"/>
              </a:rPr>
              <a:t>в </a:t>
            </a:r>
            <a:r>
              <a:rPr sz="1250" b="1" spc="-270" dirty="0">
                <a:latin typeface="Calibri"/>
                <a:cs typeface="Calibri"/>
              </a:rPr>
              <a:t> </a:t>
            </a:r>
            <a:r>
              <a:rPr sz="1250" b="1" spc="15" dirty="0">
                <a:latin typeface="Calibri"/>
                <a:cs typeface="Calibri"/>
              </a:rPr>
              <a:t>1-3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spc="-5" dirty="0">
                <a:latin typeface="Calibri"/>
                <a:cs typeface="Calibri"/>
              </a:rPr>
              <a:t>классах</a:t>
            </a:r>
            <a:r>
              <a:rPr sz="1250" b="1" spc="105" dirty="0">
                <a:latin typeface="Calibri"/>
                <a:cs typeface="Calibri"/>
              </a:rPr>
              <a:t> </a:t>
            </a:r>
            <a:r>
              <a:rPr sz="1250" b="1" spc="10" dirty="0">
                <a:latin typeface="Calibri"/>
                <a:cs typeface="Calibri"/>
              </a:rPr>
              <a:t>в</a:t>
            </a:r>
            <a:r>
              <a:rPr sz="1250" b="1" spc="60" dirty="0">
                <a:latin typeface="Calibri"/>
                <a:cs typeface="Calibri"/>
              </a:rPr>
              <a:t> </a:t>
            </a:r>
            <a:r>
              <a:rPr sz="1250" b="1" spc="5" dirty="0">
                <a:latin typeface="Calibri"/>
                <a:cs typeface="Calibri"/>
              </a:rPr>
              <a:t>полном</a:t>
            </a:r>
            <a:r>
              <a:rPr sz="1250" b="1" spc="80" dirty="0">
                <a:latin typeface="Calibri"/>
                <a:cs typeface="Calibri"/>
              </a:rPr>
              <a:t> </a:t>
            </a:r>
            <a:r>
              <a:rPr sz="1250" b="1" spc="15" dirty="0">
                <a:latin typeface="Calibri"/>
                <a:cs typeface="Calibri"/>
              </a:rPr>
              <a:t>объеме</a:t>
            </a:r>
            <a:r>
              <a:rPr sz="1250" b="1" spc="-20" dirty="0">
                <a:latin typeface="Calibri"/>
                <a:cs typeface="Calibri"/>
              </a:rPr>
              <a:t> </a:t>
            </a:r>
            <a:r>
              <a:rPr sz="1250" b="1" spc="-5" dirty="0">
                <a:latin typeface="Calibri"/>
                <a:cs typeface="Calibri"/>
              </a:rPr>
              <a:t>(3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5" dirty="0">
                <a:latin typeface="Calibri"/>
                <a:cs typeface="Calibri"/>
              </a:rPr>
              <a:t>часа</a:t>
            </a:r>
            <a:r>
              <a:rPr sz="1250" b="1" spc="135" dirty="0">
                <a:latin typeface="Calibri"/>
                <a:cs typeface="Calibri"/>
              </a:rPr>
              <a:t> </a:t>
            </a:r>
            <a:r>
              <a:rPr sz="1250" b="1" spc="10" dirty="0">
                <a:latin typeface="Calibri"/>
                <a:cs typeface="Calibri"/>
              </a:rPr>
              <a:t>в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20" dirty="0">
                <a:latin typeface="Calibri"/>
                <a:cs typeface="Calibri"/>
              </a:rPr>
              <a:t>неделю!)</a:t>
            </a:r>
            <a:endParaRPr sz="125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8635" y="684911"/>
          <a:ext cx="6783702" cy="5914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65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76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Предметные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области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019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Учебныепредметы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сс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7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де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496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III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IV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69">
                <a:tc gridSpan="6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 rowSpan="2">
                  <a:txBody>
                    <a:bodyPr/>
                    <a:lstStyle/>
                    <a:p>
                      <a:pPr marL="9525">
                        <a:lnSpc>
                          <a:spcPts val="1430"/>
                        </a:lnSpc>
                        <a:spcBef>
                          <a:spcPts val="94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сс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ту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1430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чтение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550" b="1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550" b="1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550" b="1" spc="15" dirty="0">
                          <a:latin typeface="Calibri"/>
                          <a:cs typeface="Calibri"/>
                        </a:rPr>
                        <a:t>сс</a:t>
                      </a:r>
                      <a:r>
                        <a:rPr sz="1550" b="1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550" b="1" spc="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550" b="1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55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3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550" b="1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550" b="1" spc="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550" b="1" dirty="0">
                          <a:latin typeface="Calibri"/>
                          <a:cs typeface="Calibri"/>
                        </a:rPr>
                        <a:t>к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5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5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5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5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550" b="1" dirty="0">
                          <a:latin typeface="Calibri"/>
                          <a:cs typeface="Calibri"/>
                        </a:rPr>
                        <a:t>Литературное</a:t>
                      </a:r>
                      <a:r>
                        <a:rPr sz="1550" b="1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5" dirty="0">
                          <a:latin typeface="Calibri"/>
                          <a:cs typeface="Calibri"/>
                        </a:rPr>
                        <a:t>чтение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50" b="1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5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5" dirty="0">
                          <a:latin typeface="Calibri"/>
                          <a:cs typeface="Calibri"/>
                        </a:rPr>
                        <a:t>язык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939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-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50" b="1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Обществознание</a:t>
                      </a:r>
                      <a:r>
                        <a:rPr sz="1200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525" marR="911860">
                        <a:lnSpc>
                          <a:spcPct val="965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  (Окружающий </a:t>
                      </a:r>
                      <a:r>
                        <a:rPr sz="12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мир)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550" b="1" spc="15" dirty="0">
                          <a:latin typeface="Calibri"/>
                          <a:cs typeface="Calibri"/>
                        </a:rPr>
                        <a:t>Окружающий</a:t>
                      </a:r>
                      <a:r>
                        <a:rPr sz="155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20" dirty="0">
                          <a:latin typeface="Calibri"/>
                          <a:cs typeface="Calibri"/>
                        </a:rPr>
                        <a:t>мир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ОРКСЭ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50" b="1" spc="5" dirty="0">
                          <a:latin typeface="Calibri"/>
                          <a:cs typeface="Calibri"/>
                        </a:rPr>
                        <a:t>ОРКСЭ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939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-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067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-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-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Искусство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550" b="1" spc="5" dirty="0">
                          <a:latin typeface="Calibri"/>
                          <a:cs typeface="Calibri"/>
                        </a:rPr>
                        <a:t>Изобразительное</a:t>
                      </a:r>
                      <a:r>
                        <a:rPr sz="155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10" dirty="0">
                          <a:latin typeface="Calibri"/>
                          <a:cs typeface="Calibri"/>
                        </a:rPr>
                        <a:t>искусство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50" b="1" spc="5" dirty="0">
                          <a:latin typeface="Calibri"/>
                          <a:cs typeface="Calibri"/>
                        </a:rPr>
                        <a:t>Музыка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Технология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5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55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5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уд</a:t>
                      </a:r>
                      <a:r>
                        <a:rPr sz="1550" b="1" spc="-1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55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550" b="1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50" b="1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155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5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5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55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5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550" b="1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5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55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120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spc="-8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12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ту</a:t>
                      </a:r>
                      <a:r>
                        <a:rPr sz="12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50" b="1" spc="10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55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latin typeface="Calibri"/>
                          <a:cs typeface="Calibri"/>
                        </a:rPr>
                        <a:t>культура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950">
                <a:tc gridSpan="2">
                  <a:txBody>
                    <a:bodyPr/>
                    <a:lstStyle/>
                    <a:p>
                      <a:pPr marL="24498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i="1" spc="-3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i="1" spc="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i="1" spc="3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i="1" spc="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те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200" b="1" i="1" spc="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i="1" spc="2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7190">
                <a:tc gridSpan="2">
                  <a:txBody>
                    <a:bodyPr/>
                    <a:lstStyle/>
                    <a:p>
                      <a:pPr marL="142875">
                        <a:lnSpc>
                          <a:spcPts val="135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формируемая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12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отношений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009">
                <a:tc gridSpan="2">
                  <a:txBody>
                    <a:bodyPr/>
                    <a:lstStyle/>
                    <a:p>
                      <a:pPr marL="628650">
                        <a:lnSpc>
                          <a:spcPts val="1355"/>
                        </a:lnSpc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200" b="1" i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200" b="1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10" dirty="0">
                          <a:latin typeface="Calibri"/>
                          <a:cs typeface="Calibri"/>
                        </a:rPr>
                        <a:t>нагрузкапри</a:t>
                      </a:r>
                      <a:r>
                        <a:rPr sz="1200" b="1" i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10" dirty="0">
                          <a:latin typeface="Calibri"/>
                          <a:cs typeface="Calibri"/>
                        </a:rPr>
                        <a:t>5-дневнойучебной</a:t>
                      </a:r>
                      <a:r>
                        <a:rPr sz="1200" b="1" i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неделе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ts val="1355"/>
                        </a:lnSpc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ts val="1355"/>
                        </a:lnSpc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55"/>
                        </a:lnSpc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55"/>
                        </a:lnSpc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287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04519">
                <a:tc gridSpan="2">
                  <a:txBody>
                    <a:bodyPr/>
                    <a:lstStyle/>
                    <a:p>
                      <a:pPr marR="24130" algn="ctr">
                        <a:lnSpc>
                          <a:spcPts val="1435"/>
                        </a:lnSpc>
                        <a:spcBef>
                          <a:spcPts val="840"/>
                        </a:spcBef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нагрузка,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предусмотренная</a:t>
                      </a:r>
                      <a:r>
                        <a:rPr sz="12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Гигиеническими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нормативами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R="12065" algn="ctr">
                        <a:lnSpc>
                          <a:spcPts val="14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Санитарно-эпидемиологическими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требованиями,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1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b="1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более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8415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7749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298055" y="297693"/>
            <a:ext cx="4665345" cy="845819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415"/>
              </a:spcBef>
            </a:pPr>
            <a:r>
              <a:rPr sz="2150" b="1" dirty="0">
                <a:latin typeface="Calibri"/>
                <a:cs typeface="Calibri"/>
              </a:rPr>
              <a:t>Вариант</a:t>
            </a:r>
            <a:r>
              <a:rPr sz="2150" b="1" spc="-75" dirty="0">
                <a:latin typeface="Calibri"/>
                <a:cs typeface="Calibri"/>
              </a:rPr>
              <a:t> </a:t>
            </a:r>
            <a:r>
              <a:rPr sz="2150" b="1" spc="10" dirty="0">
                <a:latin typeface="Calibri"/>
                <a:cs typeface="Calibri"/>
              </a:rPr>
              <a:t>1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400" b="1" spc="15" dirty="0">
                <a:latin typeface="Calibri"/>
                <a:cs typeface="Calibri"/>
              </a:rPr>
              <a:t>П</a:t>
            </a:r>
            <a:r>
              <a:rPr sz="1400" b="1" spc="-5" dirty="0">
                <a:latin typeface="Calibri"/>
                <a:cs typeface="Calibri"/>
              </a:rPr>
              <a:t>р</a:t>
            </a:r>
            <a:r>
              <a:rPr sz="1400" b="1" spc="10" dirty="0">
                <a:latin typeface="Calibri"/>
                <a:cs typeface="Calibri"/>
              </a:rPr>
              <a:t>и</a:t>
            </a:r>
            <a:r>
              <a:rPr sz="1400" b="1" spc="-1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</a:t>
            </a:r>
            <a:r>
              <a:rPr sz="1400" b="1" spc="-20" dirty="0">
                <a:latin typeface="Calibri"/>
                <a:cs typeface="Calibri"/>
              </a:rPr>
              <a:t>а</a:t>
            </a:r>
            <a:r>
              <a:rPr sz="1400" b="1" dirty="0">
                <a:latin typeface="Calibri"/>
                <a:cs typeface="Calibri"/>
              </a:rPr>
              <a:t>з</a:t>
            </a:r>
            <a:r>
              <a:rPr sz="1400" b="1" spc="-10" dirty="0">
                <a:latin typeface="Calibri"/>
                <a:cs typeface="Calibri"/>
              </a:rPr>
              <a:t>р</a:t>
            </a:r>
            <a:r>
              <a:rPr sz="1400" b="1" spc="-20" dirty="0">
                <a:latin typeface="Calibri"/>
                <a:cs typeface="Calibri"/>
              </a:rPr>
              <a:t>а</a:t>
            </a:r>
            <a:r>
              <a:rPr sz="1400" b="1" dirty="0">
                <a:latin typeface="Calibri"/>
                <a:cs typeface="Calibri"/>
              </a:rPr>
              <a:t>б</a:t>
            </a:r>
            <a:r>
              <a:rPr sz="1400" b="1" spc="-10" dirty="0">
                <a:latin typeface="Calibri"/>
                <a:cs typeface="Calibri"/>
              </a:rPr>
              <a:t>о</a:t>
            </a:r>
            <a:r>
              <a:rPr sz="1400" b="1" spc="-30" dirty="0">
                <a:latin typeface="Calibri"/>
                <a:cs typeface="Calibri"/>
              </a:rPr>
              <a:t>т</a:t>
            </a:r>
            <a:r>
              <a:rPr sz="1400" b="1" spc="-20" dirty="0">
                <a:latin typeface="Calibri"/>
                <a:cs typeface="Calibri"/>
              </a:rPr>
              <a:t>к</a:t>
            </a:r>
            <a:r>
              <a:rPr sz="1400" b="1" spc="10" dirty="0">
                <a:latin typeface="Calibri"/>
                <a:cs typeface="Calibri"/>
              </a:rPr>
              <a:t>е</a:t>
            </a:r>
            <a:r>
              <a:rPr sz="1400" b="1" spc="-130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у</a:t>
            </a:r>
            <a:r>
              <a:rPr sz="1400" b="1" spc="-15" dirty="0">
                <a:latin typeface="Calibri"/>
                <a:cs typeface="Calibri"/>
              </a:rPr>
              <a:t>ч</a:t>
            </a:r>
            <a:r>
              <a:rPr sz="1400" b="1" spc="40" dirty="0">
                <a:latin typeface="Calibri"/>
                <a:cs typeface="Calibri"/>
              </a:rPr>
              <a:t>е</a:t>
            </a:r>
            <a:r>
              <a:rPr sz="1400" b="1" dirty="0">
                <a:latin typeface="Calibri"/>
                <a:cs typeface="Calibri"/>
              </a:rPr>
              <a:t>б</a:t>
            </a:r>
            <a:r>
              <a:rPr sz="1400" b="1" spc="-20" dirty="0">
                <a:latin typeface="Calibri"/>
                <a:cs typeface="Calibri"/>
              </a:rPr>
              <a:t>н</a:t>
            </a:r>
            <a:r>
              <a:rPr sz="1400" b="1" spc="-10" dirty="0">
                <a:latin typeface="Calibri"/>
                <a:cs typeface="Calibri"/>
              </a:rPr>
              <a:t>о</a:t>
            </a:r>
            <a:r>
              <a:rPr sz="1400" b="1" spc="20" dirty="0">
                <a:latin typeface="Calibri"/>
                <a:cs typeface="Calibri"/>
              </a:rPr>
              <a:t>г</a:t>
            </a:r>
            <a:r>
              <a:rPr sz="1400" b="1" spc="10" dirty="0">
                <a:latin typeface="Calibri"/>
                <a:cs typeface="Calibri"/>
              </a:rPr>
              <a:t>о</a:t>
            </a:r>
            <a:r>
              <a:rPr sz="1400" b="1" spc="-1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п</a:t>
            </a:r>
            <a:r>
              <a:rPr sz="1400" b="1" spc="10" dirty="0">
                <a:latin typeface="Calibri"/>
                <a:cs typeface="Calibri"/>
              </a:rPr>
              <a:t>л</a:t>
            </a:r>
            <a:r>
              <a:rPr sz="1400" b="1" spc="-20" dirty="0">
                <a:latin typeface="Calibri"/>
                <a:cs typeface="Calibri"/>
              </a:rPr>
              <a:t>ан</a:t>
            </a:r>
            <a:r>
              <a:rPr sz="1400" b="1" spc="10" dirty="0">
                <a:latin typeface="Calibri"/>
                <a:cs typeface="Calibri"/>
              </a:rPr>
              <a:t>а</a:t>
            </a:r>
            <a:r>
              <a:rPr sz="1400" b="1" spc="-195" dirty="0">
                <a:latin typeface="Calibri"/>
                <a:cs typeface="Calibri"/>
              </a:rPr>
              <a:t> </a:t>
            </a:r>
            <a:r>
              <a:rPr sz="1400" b="1" spc="25" dirty="0">
                <a:latin typeface="Calibri"/>
                <a:cs typeface="Calibri"/>
              </a:rPr>
              <a:t>О</a:t>
            </a:r>
            <a:r>
              <a:rPr sz="1400" b="1" spc="10" dirty="0">
                <a:latin typeface="Calibri"/>
                <a:cs typeface="Calibri"/>
              </a:rPr>
              <a:t>У</a:t>
            </a:r>
            <a:r>
              <a:rPr sz="1400" b="1" spc="-1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</a:t>
            </a:r>
            <a:r>
              <a:rPr sz="1400" b="1" dirty="0">
                <a:latin typeface="Calibri"/>
                <a:cs typeface="Calibri"/>
              </a:rPr>
              <a:t>б</a:t>
            </a:r>
            <a:r>
              <a:rPr sz="1400" b="1" spc="-10" dirty="0">
                <a:latin typeface="Calibri"/>
                <a:cs typeface="Calibri"/>
              </a:rPr>
              <a:t>р</a:t>
            </a:r>
            <a:r>
              <a:rPr sz="1400" b="1" spc="-20" dirty="0">
                <a:latin typeface="Calibri"/>
                <a:cs typeface="Calibri"/>
              </a:rPr>
              <a:t>а</a:t>
            </a:r>
            <a:r>
              <a:rPr sz="1400" b="1" spc="10" dirty="0">
                <a:latin typeface="Calibri"/>
                <a:cs typeface="Calibri"/>
              </a:rPr>
              <a:t>щ</a:t>
            </a:r>
            <a:r>
              <a:rPr sz="1400" b="1" spc="-20" dirty="0">
                <a:latin typeface="Calibri"/>
                <a:cs typeface="Calibri"/>
              </a:rPr>
              <a:t>а</a:t>
            </a:r>
            <a:r>
              <a:rPr sz="1400" b="1" spc="40" dirty="0">
                <a:latin typeface="Calibri"/>
                <a:cs typeface="Calibri"/>
              </a:rPr>
              <a:t>е</a:t>
            </a:r>
            <a:r>
              <a:rPr sz="1400" b="1" spc="15" dirty="0">
                <a:latin typeface="Calibri"/>
                <a:cs typeface="Calibri"/>
              </a:rPr>
              <a:t>м</a:t>
            </a:r>
            <a:r>
              <a:rPr sz="1400" b="1" spc="-12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вн</a:t>
            </a:r>
            <a:r>
              <a:rPr sz="1400" b="1" spc="45" dirty="0">
                <a:latin typeface="Calibri"/>
                <a:cs typeface="Calibri"/>
              </a:rPr>
              <a:t>им</a:t>
            </a:r>
            <a:r>
              <a:rPr sz="1400" b="1" spc="-20" dirty="0">
                <a:latin typeface="Calibri"/>
                <a:cs typeface="Calibri"/>
              </a:rPr>
              <a:t>ан</a:t>
            </a:r>
            <a:r>
              <a:rPr sz="1400" b="1" spc="40" dirty="0">
                <a:latin typeface="Calibri"/>
                <a:cs typeface="Calibri"/>
              </a:rPr>
              <a:t>и</a:t>
            </a:r>
            <a:r>
              <a:rPr sz="1400" b="1" spc="10" dirty="0">
                <a:latin typeface="Calibri"/>
                <a:cs typeface="Calibri"/>
              </a:rPr>
              <a:t>е</a:t>
            </a:r>
            <a:r>
              <a:rPr sz="1400" b="1" spc="-13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на</a:t>
            </a:r>
            <a:r>
              <a:rPr sz="1400" b="1" spc="5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52106" y="5859027"/>
            <a:ext cx="3580765" cy="69469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800" b="1" spc="-30" dirty="0">
                <a:latin typeface="Calibri"/>
                <a:cs typeface="Calibri"/>
              </a:rPr>
              <a:t>Ф</a:t>
            </a:r>
            <a:r>
              <a:rPr sz="1800" b="1" spc="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П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в</a:t>
            </a:r>
            <a:r>
              <a:rPr sz="1800" b="1" spc="-5" dirty="0">
                <a:latin typeface="Calibri"/>
                <a:cs typeface="Calibri"/>
              </a:rPr>
              <a:t>с</a:t>
            </a:r>
            <a:r>
              <a:rPr sz="1800" b="1" spc="-1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м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п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д</a:t>
            </a:r>
            <a:r>
              <a:rPr sz="1800" b="1" spc="-10" dirty="0">
                <a:latin typeface="Calibri"/>
                <a:cs typeface="Calibri"/>
              </a:rPr>
              <a:t>ме</a:t>
            </a:r>
            <a:r>
              <a:rPr sz="1800" b="1" spc="-30" dirty="0">
                <a:latin typeface="Calibri"/>
                <a:cs typeface="Calibri"/>
              </a:rPr>
              <a:t>т</a:t>
            </a:r>
            <a:r>
              <a:rPr sz="1800" b="1" spc="5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м</a:t>
            </a:r>
            <a:r>
              <a:rPr sz="1800" b="1" spc="-1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10" dirty="0">
                <a:latin typeface="Calibri"/>
                <a:cs typeface="Calibri"/>
              </a:rPr>
              <a:t>р</a:t>
            </a:r>
            <a:r>
              <a:rPr sz="1800" b="1" spc="-30" dirty="0">
                <a:latin typeface="Calibri"/>
                <a:cs typeface="Calibri"/>
              </a:rPr>
              <a:t>т</a:t>
            </a:r>
            <a:r>
              <a:rPr sz="1800" b="1" spc="5" dirty="0">
                <a:latin typeface="Calibri"/>
                <a:cs typeface="Calibri"/>
              </a:rPr>
              <a:t>а</a:t>
            </a:r>
            <a:r>
              <a:rPr sz="1800" b="1" spc="25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400" u="sng" spc="-25" dirty="0">
                <a:solidFill>
                  <a:srgbClr val="0000FF"/>
                </a:solidFill>
                <a:uFill>
                  <a:solidFill>
                    <a:srgbClr val="0460C1"/>
                  </a:solidFill>
                </a:uFill>
                <a:latin typeface="Calibri"/>
                <a:cs typeface="Calibri"/>
                <a:hlinkClick r:id="rId2"/>
              </a:rPr>
              <a:t>https://edsoo.ru/rabochie-programmy/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3083" y="673100"/>
          <a:ext cx="7140572" cy="5975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4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29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ед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25805">
                        <a:lnSpc>
                          <a:spcPct val="100000"/>
                        </a:lnSpc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ед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spc="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сс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0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30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III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0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IV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4">
                <a:tc gridSpan="6">
                  <a:txBody>
                    <a:bodyPr/>
                    <a:lstStyle/>
                    <a:p>
                      <a:pPr marL="92710" algn="ctr">
                        <a:lnSpc>
                          <a:spcPts val="1305"/>
                        </a:lnSpc>
                      </a:pPr>
                      <a:r>
                        <a:rPr sz="1200" b="1" spc="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55">
                <a:tc rowSpan="2">
                  <a:txBody>
                    <a:bodyPr/>
                    <a:lstStyle/>
                    <a:p>
                      <a:pPr marL="76200">
                        <a:lnSpc>
                          <a:spcPts val="1435"/>
                        </a:lnSpc>
                        <a:spcBef>
                          <a:spcPts val="66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сс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76200">
                        <a:lnSpc>
                          <a:spcPts val="1435"/>
                        </a:lnSpc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ту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839"/>
                        </a:lnSpc>
                      </a:pPr>
                      <a:r>
                        <a:rPr sz="1550" b="1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550" b="1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550" b="1" spc="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550" b="1" spc="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550" b="1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550" b="1" spc="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550" b="1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55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4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550" b="1" dirty="0">
                          <a:latin typeface="Calibri"/>
                          <a:cs typeface="Calibri"/>
                        </a:rPr>
                        <a:t>зык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839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5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39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5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839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5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839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5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6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839"/>
                        </a:lnSpc>
                      </a:pPr>
                      <a:r>
                        <a:rPr sz="1550" b="1" dirty="0">
                          <a:latin typeface="Calibri"/>
                          <a:cs typeface="Calibri"/>
                        </a:rPr>
                        <a:t>Литературное</a:t>
                      </a:r>
                      <a:r>
                        <a:rPr sz="1550" b="1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5" dirty="0">
                          <a:latin typeface="Calibri"/>
                          <a:cs typeface="Calibri"/>
                        </a:rPr>
                        <a:t>чтение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839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39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839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839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4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2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845"/>
                        </a:lnSpc>
                      </a:pPr>
                      <a:r>
                        <a:rPr sz="1550" b="1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55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5" dirty="0">
                          <a:latin typeface="Calibri"/>
                          <a:cs typeface="Calibri"/>
                        </a:rPr>
                        <a:t>язык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1845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-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45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845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845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20" dirty="0">
                          <a:latin typeface="Calibri"/>
                          <a:cs typeface="Calibri"/>
                        </a:rPr>
                        <a:t>Ма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850"/>
                        </a:lnSpc>
                      </a:pPr>
                      <a:r>
                        <a:rPr sz="1550" b="1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850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50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850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850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76200">
                        <a:lnSpc>
                          <a:spcPts val="1240"/>
                        </a:lnSpc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Обществознание</a:t>
                      </a:r>
                      <a:r>
                        <a:rPr sz="1200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76200" marR="876300">
                        <a:lnSpc>
                          <a:spcPct val="96500"/>
                        </a:lnSpc>
                        <a:spcBef>
                          <a:spcPts val="40"/>
                        </a:spcBef>
                      </a:pPr>
                      <a:r>
                        <a:rPr sz="12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  (Окружающий </a:t>
                      </a:r>
                      <a:r>
                        <a:rPr sz="12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мир)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550" b="1" spc="15" dirty="0">
                          <a:latin typeface="Calibri"/>
                          <a:cs typeface="Calibri"/>
                        </a:rPr>
                        <a:t>Окружающий</a:t>
                      </a:r>
                      <a:r>
                        <a:rPr sz="155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20" dirty="0">
                          <a:latin typeface="Calibri"/>
                          <a:cs typeface="Calibri"/>
                        </a:rPr>
                        <a:t>мир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ОРКСЭ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550" b="1" spc="5" dirty="0">
                          <a:latin typeface="Calibri"/>
                          <a:cs typeface="Calibri"/>
                        </a:rPr>
                        <a:t>ОРКСЭ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860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65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Искусство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550" b="1" dirty="0">
                          <a:latin typeface="Calibri"/>
                          <a:cs typeface="Calibri"/>
                        </a:rPr>
                        <a:t>Изобразительное</a:t>
                      </a:r>
                      <a:r>
                        <a:rPr sz="15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5" dirty="0">
                          <a:latin typeface="Calibri"/>
                          <a:cs typeface="Calibri"/>
                        </a:rPr>
                        <a:t>искусство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6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50" b="1" spc="5" dirty="0">
                          <a:latin typeface="Calibri"/>
                          <a:cs typeface="Calibri"/>
                        </a:rPr>
                        <a:t>Музыка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Технология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55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Труд</a:t>
                      </a:r>
                      <a:r>
                        <a:rPr sz="155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(технология)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120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spc="-8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12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ту</a:t>
                      </a:r>
                      <a:r>
                        <a:rPr sz="12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550" b="1" spc="10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5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5" dirty="0">
                          <a:latin typeface="Calibri"/>
                          <a:cs typeface="Calibri"/>
                        </a:rPr>
                        <a:t>культура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3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3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3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3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655">
                <a:tc gridSpan="2"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i="1" spc="-3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i="1" spc="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i="1" spc="3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i="1" spc="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те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200" b="1" i="1" spc="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i="1" spc="2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6079">
                <a:tc gridSpan="2"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формируемая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отношений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3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3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2097">
                <a:tc gridSpan="2">
                  <a:txBody>
                    <a:bodyPr/>
                    <a:lstStyle/>
                    <a:p>
                      <a:pPr marL="27940" algn="ctr">
                        <a:lnSpc>
                          <a:spcPts val="1350"/>
                        </a:lnSpc>
                      </a:pPr>
                      <a:r>
                        <a:rPr sz="1200" b="1" i="1" spc="-3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i="1" spc="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i="1" spc="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i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3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i="1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i="1" spc="3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200" b="1" i="1" spc="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i="1" spc="16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i="1" spc="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i="1" spc="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i="1" spc="3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i="1" spc="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i="1" spc="1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i="1" spc="3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i="1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b="1" i="1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b="1" i="1" spc="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i="1" spc="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i="1" spc="125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200" b="1" i="1" spc="3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i="1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i="1" spc="3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200" b="1" i="1" spc="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i="1" spc="125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200" b="1" i="1" spc="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i="1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7625" algn="ctr">
                        <a:lnSpc>
                          <a:spcPts val="1415"/>
                        </a:lnSpc>
                        <a:spcBef>
                          <a:spcPts val="60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(в</a:t>
                      </a:r>
                      <a:r>
                        <a:rPr sz="1200" b="1" i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b="1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ла</a:t>
                      </a:r>
                      <a:r>
                        <a:rPr sz="1200" b="1" i="1" spc="25" dirty="0">
                          <a:latin typeface="Calibri"/>
                          <a:cs typeface="Calibri"/>
                        </a:rPr>
                        <a:t>сс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ол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ко</a:t>
                      </a:r>
                      <a:r>
                        <a:rPr sz="1200" b="1" i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b="1" i="1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b="1" i="1" spc="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i="1" spc="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i="1" spc="16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i="1" spc="3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i="1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i="1" spc="3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200" b="1" i="1" spc="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i="1" spc="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i="1" spc="-3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я)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86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58800">
                <a:tc gridSpan="2">
                  <a:txBody>
                    <a:bodyPr/>
                    <a:lstStyle/>
                    <a:p>
                      <a:pPr marL="391160" marR="51435" indent="-314960">
                        <a:lnSpc>
                          <a:spcPts val="1430"/>
                        </a:lnSpc>
                        <a:spcBef>
                          <a:spcPts val="715"/>
                        </a:spcBef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Учебная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нагрузка,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предусмотренная Гигиеническими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нормативамии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Санитарно-эпидемиологическими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требованиями,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более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50" b="1" spc="35" dirty="0">
                          <a:latin typeface="Calibri"/>
                          <a:cs typeface="Calibri"/>
                        </a:rPr>
                        <a:t>21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50" b="1" spc="35" dirty="0">
                          <a:latin typeface="Calibri"/>
                          <a:cs typeface="Calibri"/>
                        </a:rPr>
                        <a:t>26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3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50" b="1" spc="35" dirty="0">
                          <a:latin typeface="Calibri"/>
                          <a:cs typeface="Calibri"/>
                        </a:rPr>
                        <a:t>26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3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50" b="1" spc="35" dirty="0">
                          <a:latin typeface="Calibri"/>
                          <a:cs typeface="Calibri"/>
                        </a:rPr>
                        <a:t>26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909" y="0"/>
            <a:ext cx="1084770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15" dirty="0">
                <a:latin typeface="Calibri"/>
                <a:cs typeface="Calibri"/>
              </a:rPr>
              <a:t>Федеральный</a:t>
            </a:r>
            <a:r>
              <a:rPr sz="2150" spc="-175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учебный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план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начального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общего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образования,</a:t>
            </a:r>
            <a:r>
              <a:rPr sz="2150" spc="185" dirty="0">
                <a:latin typeface="Calibri"/>
                <a:cs typeface="Calibri"/>
              </a:rPr>
              <a:t> </a:t>
            </a:r>
            <a:r>
              <a:rPr sz="2150" i="1" spc="15" dirty="0">
                <a:latin typeface="Calibri"/>
                <a:cs typeface="Calibri"/>
              </a:rPr>
              <a:t>6-дневная</a:t>
            </a:r>
            <a:r>
              <a:rPr sz="2150" i="1" spc="-55" dirty="0">
                <a:latin typeface="Calibri"/>
                <a:cs typeface="Calibri"/>
              </a:rPr>
              <a:t> </a:t>
            </a:r>
            <a:r>
              <a:rPr sz="2150" i="1" spc="5" dirty="0">
                <a:latin typeface="Calibri"/>
                <a:cs typeface="Calibri"/>
              </a:rPr>
              <a:t>учебная</a:t>
            </a:r>
            <a:r>
              <a:rPr sz="2150" i="1" spc="20" dirty="0">
                <a:latin typeface="Calibri"/>
                <a:cs typeface="Calibri"/>
              </a:rPr>
              <a:t> </a:t>
            </a:r>
            <a:r>
              <a:rPr sz="2150" i="1" spc="10" dirty="0">
                <a:latin typeface="Calibri"/>
                <a:cs typeface="Calibri"/>
              </a:rPr>
              <a:t>неделя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7516" y="3587496"/>
            <a:ext cx="4480560" cy="2124710"/>
          </a:xfrm>
          <a:prstGeom prst="rect">
            <a:avLst/>
          </a:prstGeom>
          <a:solidFill>
            <a:srgbClr val="DAE0F3"/>
          </a:solidFill>
        </p:spPr>
        <p:txBody>
          <a:bodyPr vert="horz" wrap="square" lIns="0" tIns="6985" rIns="0" bIns="0" rtlCol="0">
            <a:spAutoFit/>
          </a:bodyPr>
          <a:lstStyle/>
          <a:p>
            <a:pPr marL="100965" marR="314325">
              <a:lnSpc>
                <a:spcPct val="102800"/>
              </a:lnSpc>
              <a:spcBef>
                <a:spcPts val="55"/>
              </a:spcBef>
            </a:pPr>
            <a:r>
              <a:rPr sz="1400" b="1" spc="-5" dirty="0">
                <a:solidFill>
                  <a:srgbClr val="006DC0"/>
                </a:solidFill>
                <a:latin typeface="Calibri"/>
                <a:cs typeface="Calibri"/>
              </a:rPr>
              <a:t>Часть,</a:t>
            </a:r>
            <a:r>
              <a:rPr sz="1400" b="1" spc="-75" dirty="0">
                <a:solidFill>
                  <a:srgbClr val="006DC0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006DC0"/>
                </a:solidFill>
                <a:latin typeface="Calibri"/>
                <a:cs typeface="Calibri"/>
              </a:rPr>
              <a:t>формируемую</a:t>
            </a:r>
            <a:r>
              <a:rPr sz="1400" b="1" spc="-100" dirty="0">
                <a:solidFill>
                  <a:srgbClr val="006D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DC0"/>
                </a:solidFill>
                <a:latin typeface="Calibri"/>
                <a:cs typeface="Calibri"/>
              </a:rPr>
              <a:t>участниками</a:t>
            </a:r>
            <a:r>
              <a:rPr sz="1400" b="1" spc="-125" dirty="0">
                <a:solidFill>
                  <a:srgbClr val="006DC0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6DC0"/>
                </a:solidFill>
                <a:latin typeface="Calibri"/>
                <a:cs typeface="Calibri"/>
              </a:rPr>
              <a:t>образовательных </a:t>
            </a:r>
            <a:r>
              <a:rPr sz="1400" b="1" spc="-300" dirty="0">
                <a:solidFill>
                  <a:srgbClr val="006D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DC0"/>
                </a:solidFill>
                <a:latin typeface="Calibri"/>
                <a:cs typeface="Calibri"/>
              </a:rPr>
              <a:t>о</a:t>
            </a:r>
            <a:r>
              <a:rPr sz="1400" b="1" spc="-25" dirty="0">
                <a:solidFill>
                  <a:srgbClr val="006DC0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006DC0"/>
                </a:solidFill>
                <a:latin typeface="Calibri"/>
                <a:cs typeface="Calibri"/>
              </a:rPr>
              <a:t>н</a:t>
            </a:r>
            <a:r>
              <a:rPr sz="1400" b="1" spc="-5" dirty="0">
                <a:solidFill>
                  <a:srgbClr val="006DC0"/>
                </a:solidFill>
                <a:latin typeface="Calibri"/>
                <a:cs typeface="Calibri"/>
              </a:rPr>
              <a:t>о</a:t>
            </a:r>
            <a:r>
              <a:rPr sz="1400" b="1" spc="55" dirty="0">
                <a:solidFill>
                  <a:srgbClr val="006DC0"/>
                </a:solidFill>
                <a:latin typeface="Calibri"/>
                <a:cs typeface="Calibri"/>
              </a:rPr>
              <a:t>ш</a:t>
            </a:r>
            <a:r>
              <a:rPr sz="1400" b="1" spc="35" dirty="0">
                <a:solidFill>
                  <a:srgbClr val="006DC0"/>
                </a:solidFill>
                <a:latin typeface="Calibri"/>
                <a:cs typeface="Calibri"/>
              </a:rPr>
              <a:t>е</a:t>
            </a:r>
            <a:r>
              <a:rPr sz="1400" b="1" spc="-15" dirty="0">
                <a:solidFill>
                  <a:srgbClr val="006DC0"/>
                </a:solidFill>
                <a:latin typeface="Calibri"/>
                <a:cs typeface="Calibri"/>
              </a:rPr>
              <a:t>н</a:t>
            </a:r>
            <a:r>
              <a:rPr sz="1400" b="1" spc="40" dirty="0">
                <a:solidFill>
                  <a:srgbClr val="006DC0"/>
                </a:solidFill>
                <a:latin typeface="Calibri"/>
                <a:cs typeface="Calibri"/>
              </a:rPr>
              <a:t>и</a:t>
            </a:r>
            <a:r>
              <a:rPr sz="1400" b="1" spc="-25" dirty="0">
                <a:solidFill>
                  <a:srgbClr val="006DC0"/>
                </a:solidFill>
                <a:latin typeface="Calibri"/>
                <a:cs typeface="Calibri"/>
              </a:rPr>
              <a:t>й</a:t>
            </a:r>
            <a:r>
              <a:rPr sz="1400" b="1" spc="5" dirty="0">
                <a:solidFill>
                  <a:srgbClr val="006DC0"/>
                </a:solidFill>
                <a:latin typeface="Calibri"/>
                <a:cs typeface="Calibri"/>
              </a:rPr>
              <a:t>,</a:t>
            </a:r>
            <a:r>
              <a:rPr sz="1400" b="1" spc="-160" dirty="0">
                <a:solidFill>
                  <a:srgbClr val="006DC0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6DC0"/>
                </a:solidFill>
                <a:latin typeface="Calibri"/>
                <a:cs typeface="Calibri"/>
              </a:rPr>
              <a:t>к</a:t>
            </a:r>
            <a:r>
              <a:rPr sz="1400" b="1" spc="-10" dirty="0">
                <a:solidFill>
                  <a:srgbClr val="006DC0"/>
                </a:solidFill>
                <a:latin typeface="Calibri"/>
                <a:cs typeface="Calibri"/>
              </a:rPr>
              <a:t>о</a:t>
            </a:r>
            <a:r>
              <a:rPr sz="1400" b="1" spc="-25" dirty="0">
                <a:solidFill>
                  <a:srgbClr val="006DC0"/>
                </a:solidFill>
                <a:latin typeface="Calibri"/>
                <a:cs typeface="Calibri"/>
              </a:rPr>
              <a:t>т</a:t>
            </a:r>
            <a:r>
              <a:rPr sz="1400" b="1" spc="-10" dirty="0">
                <a:solidFill>
                  <a:srgbClr val="006DC0"/>
                </a:solidFill>
                <a:latin typeface="Calibri"/>
                <a:cs typeface="Calibri"/>
              </a:rPr>
              <a:t>ор</a:t>
            </a:r>
            <a:r>
              <a:rPr sz="1400" b="1" spc="-20" dirty="0">
                <a:solidFill>
                  <a:srgbClr val="006DC0"/>
                </a:solidFill>
                <a:latin typeface="Calibri"/>
                <a:cs typeface="Calibri"/>
              </a:rPr>
              <a:t>а</a:t>
            </a:r>
            <a:r>
              <a:rPr sz="1400" b="1" spc="10" dirty="0">
                <a:solidFill>
                  <a:srgbClr val="006DC0"/>
                </a:solidFill>
                <a:latin typeface="Calibri"/>
                <a:cs typeface="Calibri"/>
              </a:rPr>
              <a:t>я</a:t>
            </a:r>
            <a:r>
              <a:rPr sz="1400" b="1" spc="-125" dirty="0">
                <a:solidFill>
                  <a:srgbClr val="006D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DC0"/>
                </a:solidFill>
                <a:latin typeface="Calibri"/>
                <a:cs typeface="Calibri"/>
              </a:rPr>
              <a:t>п</a:t>
            </a:r>
            <a:r>
              <a:rPr sz="1400" b="1" spc="-10" dirty="0">
                <a:solidFill>
                  <a:srgbClr val="006DC0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006DC0"/>
                </a:solidFill>
                <a:latin typeface="Calibri"/>
                <a:cs typeface="Calibri"/>
              </a:rPr>
              <a:t>з</a:t>
            </a:r>
            <a:r>
              <a:rPr sz="1400" b="1" spc="-25" dirty="0">
                <a:solidFill>
                  <a:srgbClr val="006DC0"/>
                </a:solidFill>
                <a:latin typeface="Calibri"/>
                <a:cs typeface="Calibri"/>
              </a:rPr>
              <a:t>в</a:t>
            </a:r>
            <a:r>
              <a:rPr sz="1400" b="1" spc="-5" dirty="0">
                <a:solidFill>
                  <a:srgbClr val="006DC0"/>
                </a:solidFill>
                <a:latin typeface="Calibri"/>
                <a:cs typeface="Calibri"/>
              </a:rPr>
              <a:t>о</a:t>
            </a:r>
            <a:r>
              <a:rPr sz="1400" b="1" spc="5" dirty="0">
                <a:solidFill>
                  <a:srgbClr val="006DC0"/>
                </a:solidFill>
                <a:latin typeface="Calibri"/>
                <a:cs typeface="Calibri"/>
              </a:rPr>
              <a:t>л</a:t>
            </a:r>
            <a:r>
              <a:rPr sz="1400" b="1" spc="-25" dirty="0">
                <a:solidFill>
                  <a:srgbClr val="006DC0"/>
                </a:solidFill>
                <a:latin typeface="Calibri"/>
                <a:cs typeface="Calibri"/>
              </a:rPr>
              <a:t>я</a:t>
            </a:r>
            <a:r>
              <a:rPr sz="1400" b="1" spc="-35" dirty="0">
                <a:solidFill>
                  <a:srgbClr val="006DC0"/>
                </a:solidFill>
                <a:latin typeface="Calibri"/>
                <a:cs typeface="Calibri"/>
              </a:rPr>
              <a:t>е</a:t>
            </a:r>
            <a:r>
              <a:rPr sz="1400" b="1" spc="-25" dirty="0">
                <a:solidFill>
                  <a:srgbClr val="006DC0"/>
                </a:solidFill>
                <a:latin typeface="Calibri"/>
                <a:cs typeface="Calibri"/>
              </a:rPr>
              <a:t>т</a:t>
            </a:r>
            <a:r>
              <a:rPr sz="1400" b="1" spc="5" dirty="0">
                <a:solidFill>
                  <a:srgbClr val="006DC0"/>
                </a:solidFill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387350" indent="-286385">
              <a:lnSpc>
                <a:spcPct val="100000"/>
              </a:lnSpc>
              <a:spcBef>
                <a:spcPts val="45"/>
              </a:spcBef>
              <a:buFont typeface="Arial MT"/>
              <a:buChar char="•"/>
              <a:tabLst>
                <a:tab pos="386715" algn="l"/>
                <a:tab pos="387350" algn="l"/>
              </a:tabLst>
            </a:pPr>
            <a:r>
              <a:rPr sz="1250" b="1" spc="15" dirty="0">
                <a:latin typeface="Calibri"/>
                <a:cs typeface="Calibri"/>
              </a:rPr>
              <a:t>расширить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15" dirty="0">
                <a:latin typeface="Calibri"/>
                <a:cs typeface="Calibri"/>
              </a:rPr>
              <a:t>перечень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spc="15" dirty="0">
                <a:latin typeface="Calibri"/>
                <a:cs typeface="Calibri"/>
              </a:rPr>
              <a:t>предметов</a:t>
            </a:r>
            <a:r>
              <a:rPr sz="1250" b="1" spc="-80" dirty="0">
                <a:latin typeface="Calibri"/>
                <a:cs typeface="Calibri"/>
              </a:rPr>
              <a:t> </a:t>
            </a:r>
            <a:r>
              <a:rPr sz="1250" b="1" spc="5" dirty="0">
                <a:latin typeface="Calibri"/>
                <a:cs typeface="Calibri"/>
              </a:rPr>
              <a:t>по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выбору</a:t>
            </a:r>
            <a:r>
              <a:rPr sz="1250" b="1" spc="9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участников</a:t>
            </a:r>
            <a:endParaRPr sz="1250">
              <a:latin typeface="Calibri"/>
              <a:cs typeface="Calibri"/>
            </a:endParaRPr>
          </a:p>
          <a:p>
            <a:pPr marL="387350">
              <a:lnSpc>
                <a:spcPct val="100000"/>
              </a:lnSpc>
              <a:spcBef>
                <a:spcPts val="75"/>
              </a:spcBef>
            </a:pPr>
            <a:r>
              <a:rPr sz="1250" b="1" dirty="0">
                <a:latin typeface="Calibri"/>
                <a:cs typeface="Calibri"/>
              </a:rPr>
              <a:t>образовательных</a:t>
            </a:r>
            <a:r>
              <a:rPr sz="1250" b="1" spc="-55" dirty="0">
                <a:latin typeface="Calibri"/>
                <a:cs typeface="Calibri"/>
              </a:rPr>
              <a:t> </a:t>
            </a:r>
            <a:r>
              <a:rPr sz="1250" b="1" spc="10" dirty="0">
                <a:latin typeface="Calibri"/>
                <a:cs typeface="Calibri"/>
              </a:rPr>
              <a:t>отношений</a:t>
            </a:r>
            <a:endParaRPr sz="1250">
              <a:latin typeface="Calibri"/>
              <a:cs typeface="Calibri"/>
            </a:endParaRPr>
          </a:p>
          <a:p>
            <a:pPr marL="387350" marR="157480" indent="-286385">
              <a:lnSpc>
                <a:spcPct val="100000"/>
              </a:lnSpc>
              <a:spcBef>
                <a:spcPts val="80"/>
              </a:spcBef>
              <a:buFont typeface="Arial MT"/>
              <a:buChar char="•"/>
              <a:tabLst>
                <a:tab pos="386715" algn="l"/>
                <a:tab pos="387350" algn="l"/>
              </a:tabLst>
            </a:pPr>
            <a:r>
              <a:rPr sz="1250" b="1" spc="15" dirty="0">
                <a:latin typeface="Calibri"/>
                <a:cs typeface="Calibri"/>
              </a:rPr>
              <a:t>увеличить</a:t>
            </a:r>
            <a:r>
              <a:rPr sz="1250" b="1" spc="-80" dirty="0">
                <a:latin typeface="Calibri"/>
                <a:cs typeface="Calibri"/>
              </a:rPr>
              <a:t> </a:t>
            </a:r>
            <a:r>
              <a:rPr sz="1250" b="1" spc="5" dirty="0">
                <a:latin typeface="Calibri"/>
                <a:cs typeface="Calibri"/>
              </a:rPr>
              <a:t>количество</a:t>
            </a:r>
            <a:r>
              <a:rPr sz="1250" b="1" spc="-55" dirty="0">
                <a:latin typeface="Calibri"/>
                <a:cs typeface="Calibri"/>
              </a:rPr>
              <a:t> </a:t>
            </a:r>
            <a:r>
              <a:rPr sz="1250" b="1" spc="-5" dirty="0">
                <a:latin typeface="Calibri"/>
                <a:cs typeface="Calibri"/>
              </a:rPr>
              <a:t>часов</a:t>
            </a:r>
            <a:r>
              <a:rPr sz="1250" b="1" spc="140" dirty="0">
                <a:latin typeface="Calibri"/>
                <a:cs typeface="Calibri"/>
              </a:rPr>
              <a:t> </a:t>
            </a:r>
            <a:r>
              <a:rPr sz="1250" b="1" spc="15" dirty="0">
                <a:latin typeface="Calibri"/>
                <a:cs typeface="Calibri"/>
              </a:rPr>
              <a:t>для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spc="15" dirty="0">
                <a:latin typeface="Calibri"/>
                <a:cs typeface="Calibri"/>
              </a:rPr>
              <a:t>реализации</a:t>
            </a:r>
            <a:r>
              <a:rPr sz="1250" b="1" spc="8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программ </a:t>
            </a:r>
            <a:r>
              <a:rPr sz="1250" b="1" spc="-27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углублённого</a:t>
            </a:r>
            <a:r>
              <a:rPr sz="1250" b="1" spc="-70" dirty="0">
                <a:latin typeface="Calibri"/>
                <a:cs typeface="Calibri"/>
              </a:rPr>
              <a:t> </a:t>
            </a:r>
            <a:r>
              <a:rPr sz="1250" b="1" spc="15" dirty="0">
                <a:latin typeface="Calibri"/>
                <a:cs typeface="Calibri"/>
              </a:rPr>
              <a:t>изучения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spc="10" dirty="0">
                <a:latin typeface="Calibri"/>
                <a:cs typeface="Calibri"/>
              </a:rPr>
              <a:t>предметов:</a:t>
            </a:r>
            <a:endParaRPr sz="1250">
              <a:latin typeface="Calibri"/>
              <a:cs typeface="Calibri"/>
            </a:endParaRPr>
          </a:p>
          <a:p>
            <a:pPr marL="368300" marR="174625">
              <a:lnSpc>
                <a:spcPct val="105200"/>
              </a:lnSpc>
            </a:pPr>
            <a:r>
              <a:rPr sz="1250" b="1" spc="15" dirty="0">
                <a:latin typeface="Calibri"/>
                <a:cs typeface="Calibri"/>
              </a:rPr>
              <a:t>для </a:t>
            </a:r>
            <a:r>
              <a:rPr sz="1250" b="1" spc="10" dirty="0">
                <a:latin typeface="Calibri"/>
                <a:cs typeface="Calibri"/>
              </a:rPr>
              <a:t>2-4 </a:t>
            </a:r>
            <a:r>
              <a:rPr sz="1250" b="1" spc="-5" dirty="0">
                <a:latin typeface="Calibri"/>
                <a:cs typeface="Calibri"/>
              </a:rPr>
              <a:t>классов </a:t>
            </a:r>
            <a:r>
              <a:rPr sz="1250" b="1" spc="10" dirty="0">
                <a:latin typeface="Calibri"/>
                <a:cs typeface="Calibri"/>
              </a:rPr>
              <a:t>– РП </a:t>
            </a:r>
            <a:r>
              <a:rPr sz="1250" b="1" dirty="0">
                <a:latin typeface="Calibri"/>
                <a:cs typeface="Calibri"/>
              </a:rPr>
              <a:t>углублённого </a:t>
            </a:r>
            <a:r>
              <a:rPr sz="1250" b="1" spc="15" dirty="0">
                <a:latin typeface="Calibri"/>
                <a:cs typeface="Calibri"/>
              </a:rPr>
              <a:t>изучения предметов </a:t>
            </a:r>
            <a:r>
              <a:rPr sz="1250" b="1" spc="-270" dirty="0">
                <a:latin typeface="Calibri"/>
                <a:cs typeface="Calibri"/>
              </a:rPr>
              <a:t> </a:t>
            </a:r>
            <a:r>
              <a:rPr sz="1250" b="1" spc="50" dirty="0">
                <a:latin typeface="Calibri"/>
                <a:cs typeface="Calibri"/>
              </a:rPr>
              <a:t>О</a:t>
            </a:r>
            <a:r>
              <a:rPr sz="1250" b="1" spc="15" dirty="0">
                <a:latin typeface="Calibri"/>
                <a:cs typeface="Calibri"/>
              </a:rPr>
              <a:t>О</a:t>
            </a:r>
            <a:r>
              <a:rPr sz="1250" b="1" spc="-100" dirty="0">
                <a:latin typeface="Calibri"/>
                <a:cs typeface="Calibri"/>
              </a:rPr>
              <a:t> </a:t>
            </a:r>
            <a:r>
              <a:rPr sz="1250" b="1" spc="-5" dirty="0">
                <a:latin typeface="Calibri"/>
                <a:cs typeface="Calibri"/>
              </a:rPr>
              <a:t>р</a:t>
            </a:r>
            <a:r>
              <a:rPr sz="1250" b="1" spc="-25" dirty="0">
                <a:latin typeface="Calibri"/>
                <a:cs typeface="Calibri"/>
              </a:rPr>
              <a:t>а</a:t>
            </a:r>
            <a:r>
              <a:rPr sz="1250" b="1" spc="-15" dirty="0">
                <a:latin typeface="Calibri"/>
                <a:cs typeface="Calibri"/>
              </a:rPr>
              <a:t>з</a:t>
            </a:r>
            <a:r>
              <a:rPr sz="1250" b="1" spc="-5" dirty="0">
                <a:latin typeface="Calibri"/>
                <a:cs typeface="Calibri"/>
              </a:rPr>
              <a:t>р</a:t>
            </a:r>
            <a:r>
              <a:rPr sz="1250" b="1" spc="-25" dirty="0">
                <a:latin typeface="Calibri"/>
                <a:cs typeface="Calibri"/>
              </a:rPr>
              <a:t>а</a:t>
            </a:r>
            <a:r>
              <a:rPr sz="1250" b="1" dirty="0">
                <a:latin typeface="Calibri"/>
                <a:cs typeface="Calibri"/>
              </a:rPr>
              <a:t>б</a:t>
            </a:r>
            <a:r>
              <a:rPr sz="1250" b="1" spc="-25" dirty="0">
                <a:latin typeface="Calibri"/>
                <a:cs typeface="Calibri"/>
              </a:rPr>
              <a:t>а</a:t>
            </a:r>
            <a:r>
              <a:rPr sz="1250" b="1" spc="35" dirty="0">
                <a:latin typeface="Calibri"/>
                <a:cs typeface="Calibri"/>
              </a:rPr>
              <a:t>т</a:t>
            </a:r>
            <a:r>
              <a:rPr sz="1250" b="1" spc="5" dirty="0">
                <a:latin typeface="Calibri"/>
                <a:cs typeface="Calibri"/>
              </a:rPr>
              <a:t>ы</a:t>
            </a:r>
            <a:r>
              <a:rPr sz="1250" b="1" spc="-25" dirty="0">
                <a:latin typeface="Calibri"/>
                <a:cs typeface="Calibri"/>
              </a:rPr>
              <a:t>ва</a:t>
            </a:r>
            <a:r>
              <a:rPr sz="1250" b="1" spc="30" dirty="0">
                <a:latin typeface="Calibri"/>
                <a:cs typeface="Calibri"/>
              </a:rPr>
              <a:t>ю</a:t>
            </a:r>
            <a:r>
              <a:rPr sz="1250" b="1" spc="10" dirty="0">
                <a:latin typeface="Calibri"/>
                <a:cs typeface="Calibri"/>
              </a:rPr>
              <a:t>т</a:t>
            </a:r>
            <a:r>
              <a:rPr sz="1250" b="1" dirty="0">
                <a:latin typeface="Calibri"/>
                <a:cs typeface="Calibri"/>
              </a:rPr>
              <a:t> </a:t>
            </a:r>
            <a:r>
              <a:rPr sz="1250" b="1" spc="-8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с</a:t>
            </a:r>
            <a:r>
              <a:rPr sz="1250" b="1" spc="-25" dirty="0">
                <a:latin typeface="Calibri"/>
                <a:cs typeface="Calibri"/>
              </a:rPr>
              <a:t>а</a:t>
            </a:r>
            <a:r>
              <a:rPr sz="1250" b="1" dirty="0">
                <a:latin typeface="Calibri"/>
                <a:cs typeface="Calibri"/>
              </a:rPr>
              <a:t>мос</a:t>
            </a:r>
            <a:r>
              <a:rPr sz="1250" b="1" spc="35" dirty="0">
                <a:latin typeface="Calibri"/>
                <a:cs typeface="Calibri"/>
              </a:rPr>
              <a:t>т</a:t>
            </a:r>
            <a:r>
              <a:rPr sz="1250" b="1" spc="-5" dirty="0">
                <a:latin typeface="Calibri"/>
                <a:cs typeface="Calibri"/>
              </a:rPr>
              <a:t>о</a:t>
            </a:r>
            <a:r>
              <a:rPr sz="1250" b="1" spc="45" dirty="0">
                <a:latin typeface="Calibri"/>
                <a:cs typeface="Calibri"/>
              </a:rPr>
              <a:t>я</a:t>
            </a:r>
            <a:r>
              <a:rPr sz="1250" b="1" spc="35" dirty="0">
                <a:latin typeface="Calibri"/>
                <a:cs typeface="Calibri"/>
              </a:rPr>
              <a:t>т</a:t>
            </a:r>
            <a:r>
              <a:rPr sz="1250" b="1" spc="40" dirty="0">
                <a:latin typeface="Calibri"/>
                <a:cs typeface="Calibri"/>
              </a:rPr>
              <a:t>е</a:t>
            </a:r>
            <a:r>
              <a:rPr sz="1250" b="1" spc="10" dirty="0">
                <a:latin typeface="Calibri"/>
                <a:cs typeface="Calibri"/>
              </a:rPr>
              <a:t>л</a:t>
            </a:r>
            <a:r>
              <a:rPr sz="1250" b="1" spc="-20" dirty="0">
                <a:latin typeface="Calibri"/>
                <a:cs typeface="Calibri"/>
              </a:rPr>
              <a:t>ь</a:t>
            </a:r>
            <a:r>
              <a:rPr sz="1250" b="1" spc="-10" dirty="0">
                <a:latin typeface="Calibri"/>
                <a:cs typeface="Calibri"/>
              </a:rPr>
              <a:t>н</a:t>
            </a:r>
            <a:r>
              <a:rPr sz="1250" b="1" spc="10" dirty="0">
                <a:latin typeface="Calibri"/>
                <a:cs typeface="Calibri"/>
              </a:rPr>
              <a:t>о</a:t>
            </a:r>
            <a:r>
              <a:rPr sz="1250" b="1" spc="1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н</a:t>
            </a:r>
            <a:r>
              <a:rPr sz="1250" b="1" spc="10" dirty="0">
                <a:latin typeface="Calibri"/>
                <a:cs typeface="Calibri"/>
              </a:rPr>
              <a:t>а</a:t>
            </a:r>
            <a:r>
              <a:rPr sz="1250" b="1" spc="60" dirty="0">
                <a:latin typeface="Calibri"/>
                <a:cs typeface="Calibri"/>
              </a:rPr>
              <a:t> </a:t>
            </a:r>
            <a:r>
              <a:rPr sz="1250" b="1" spc="-5" dirty="0">
                <a:latin typeface="Calibri"/>
                <a:cs typeface="Calibri"/>
              </a:rPr>
              <a:t>о</a:t>
            </a:r>
            <a:r>
              <a:rPr sz="1250" b="1" dirty="0">
                <a:latin typeface="Calibri"/>
                <a:cs typeface="Calibri"/>
              </a:rPr>
              <a:t>с</a:t>
            </a:r>
            <a:r>
              <a:rPr sz="1250" b="1" spc="-10" dirty="0">
                <a:latin typeface="Calibri"/>
                <a:cs typeface="Calibri"/>
              </a:rPr>
              <a:t>н</a:t>
            </a:r>
            <a:r>
              <a:rPr sz="1250" b="1" spc="-5" dirty="0">
                <a:latin typeface="Calibri"/>
                <a:cs typeface="Calibri"/>
              </a:rPr>
              <a:t>о</a:t>
            </a:r>
            <a:r>
              <a:rPr sz="1250" b="1" spc="-25" dirty="0">
                <a:latin typeface="Calibri"/>
                <a:cs typeface="Calibri"/>
              </a:rPr>
              <a:t>в</a:t>
            </a:r>
            <a:r>
              <a:rPr sz="1250" b="1" spc="10" dirty="0">
                <a:latin typeface="Calibri"/>
                <a:cs typeface="Calibri"/>
              </a:rPr>
              <a:t>е</a:t>
            </a:r>
            <a:endParaRPr sz="1250">
              <a:latin typeface="Calibri"/>
              <a:cs typeface="Calibri"/>
            </a:endParaRPr>
          </a:p>
          <a:p>
            <a:pPr marL="368300" marR="690880">
              <a:lnSpc>
                <a:spcPct val="105200"/>
              </a:lnSpc>
            </a:pPr>
            <a:r>
              <a:rPr sz="1250" b="1" spc="10" dirty="0">
                <a:latin typeface="Calibri"/>
                <a:cs typeface="Calibri"/>
              </a:rPr>
              <a:t>«книжных» </a:t>
            </a:r>
            <a:r>
              <a:rPr sz="1250" b="1" dirty="0">
                <a:latin typeface="Calibri"/>
                <a:cs typeface="Calibri"/>
              </a:rPr>
              <a:t>вариантов </a:t>
            </a:r>
            <a:r>
              <a:rPr sz="1250" b="1" spc="25" dirty="0">
                <a:latin typeface="Calibri"/>
                <a:cs typeface="Calibri"/>
              </a:rPr>
              <a:t>или </a:t>
            </a:r>
            <a:r>
              <a:rPr sz="1250" b="1" dirty="0">
                <a:latin typeface="Calibri"/>
                <a:cs typeface="Calibri"/>
              </a:rPr>
              <a:t>авторских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программ </a:t>
            </a:r>
            <a:r>
              <a:rPr sz="1250" b="1" spc="-270" dirty="0">
                <a:latin typeface="Calibri"/>
                <a:cs typeface="Calibri"/>
              </a:rPr>
              <a:t> </a:t>
            </a:r>
            <a:r>
              <a:rPr sz="1250" b="1" spc="15" dirty="0">
                <a:latin typeface="Calibri"/>
                <a:cs typeface="Calibri"/>
              </a:rPr>
              <a:t>прошедших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spc="5" dirty="0">
                <a:latin typeface="Calibri"/>
                <a:cs typeface="Calibri"/>
              </a:rPr>
              <a:t>экспертизу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7516" y="1315211"/>
            <a:ext cx="4476115" cy="2001520"/>
          </a:xfrm>
          <a:prstGeom prst="rect">
            <a:avLst/>
          </a:prstGeom>
          <a:solidFill>
            <a:srgbClr val="DAE0F3"/>
          </a:solidFill>
        </p:spPr>
        <p:txBody>
          <a:bodyPr vert="horz" wrap="square" lIns="0" tIns="55244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434"/>
              </a:spcBef>
            </a:pPr>
            <a:r>
              <a:rPr sz="1400" b="1" dirty="0">
                <a:solidFill>
                  <a:srgbClr val="006DC0"/>
                </a:solidFill>
                <a:latin typeface="Calibri"/>
                <a:cs typeface="Calibri"/>
              </a:rPr>
              <a:t>Обязательнуючасть:</a:t>
            </a:r>
            <a:endParaRPr sz="1400">
              <a:latin typeface="Calibri"/>
              <a:cs typeface="Calibri"/>
            </a:endParaRPr>
          </a:p>
          <a:p>
            <a:pPr marL="339725" marR="216535" indent="-28638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339090" algn="l"/>
                <a:tab pos="339725" algn="l"/>
              </a:tabLst>
            </a:pPr>
            <a:r>
              <a:rPr sz="1250" b="1" spc="10" dirty="0">
                <a:solidFill>
                  <a:srgbClr val="C00000"/>
                </a:solidFill>
                <a:latin typeface="Calibri"/>
                <a:cs typeface="Calibri"/>
              </a:rPr>
              <a:t>количество</a:t>
            </a:r>
            <a:r>
              <a:rPr sz="125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-5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25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5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25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5" dirty="0">
                <a:solidFill>
                  <a:srgbClr val="C00000"/>
                </a:solidFill>
                <a:latin typeface="Calibri"/>
                <a:cs typeface="Calibri"/>
              </a:rPr>
              <a:t>каждому</a:t>
            </a:r>
            <a:r>
              <a:rPr sz="125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20" dirty="0">
                <a:solidFill>
                  <a:srgbClr val="C00000"/>
                </a:solidFill>
                <a:latin typeface="Calibri"/>
                <a:cs typeface="Calibri"/>
              </a:rPr>
              <a:t>предмету</a:t>
            </a:r>
            <a:r>
              <a:rPr sz="125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25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20" dirty="0">
                <a:solidFill>
                  <a:srgbClr val="C00000"/>
                </a:solidFill>
                <a:latin typeface="Calibri"/>
                <a:cs typeface="Calibri"/>
              </a:rPr>
              <a:t>может</a:t>
            </a:r>
            <a:r>
              <a:rPr sz="125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15" dirty="0">
                <a:solidFill>
                  <a:srgbClr val="C00000"/>
                </a:solidFill>
                <a:latin typeface="Calibri"/>
                <a:cs typeface="Calibri"/>
              </a:rPr>
              <a:t>быть </a:t>
            </a:r>
            <a:r>
              <a:rPr sz="1250" b="1" spc="-2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10" dirty="0">
                <a:solidFill>
                  <a:srgbClr val="C00000"/>
                </a:solidFill>
                <a:latin typeface="Calibri"/>
                <a:cs typeface="Calibri"/>
              </a:rPr>
              <a:t>меньше,</a:t>
            </a:r>
            <a:r>
              <a:rPr sz="125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15" dirty="0">
                <a:solidFill>
                  <a:srgbClr val="C00000"/>
                </a:solidFill>
                <a:latin typeface="Calibri"/>
                <a:cs typeface="Calibri"/>
              </a:rPr>
              <a:t>чем</a:t>
            </a:r>
            <a:r>
              <a:rPr sz="1250" b="1" spc="10" dirty="0">
                <a:solidFill>
                  <a:srgbClr val="C00000"/>
                </a:solidFill>
                <a:latin typeface="Calibri"/>
                <a:cs typeface="Calibri"/>
              </a:rPr>
              <a:t> предусмотрено</a:t>
            </a:r>
            <a:r>
              <a:rPr sz="125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5" dirty="0">
                <a:solidFill>
                  <a:srgbClr val="C00000"/>
                </a:solidFill>
                <a:latin typeface="Calibri"/>
                <a:cs typeface="Calibri"/>
              </a:rPr>
              <a:t>ФРП,</a:t>
            </a:r>
            <a:r>
              <a:rPr sz="1250" b="1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C00000"/>
                </a:solidFill>
                <a:latin typeface="Calibri"/>
                <a:cs typeface="Calibri"/>
              </a:rPr>
              <a:t>авторскими</a:t>
            </a:r>
            <a:endParaRPr sz="1250">
              <a:latin typeface="Calibri"/>
              <a:cs typeface="Calibri"/>
            </a:endParaRPr>
          </a:p>
          <a:p>
            <a:pPr marL="339725">
              <a:lnSpc>
                <a:spcPct val="100000"/>
              </a:lnSpc>
              <a:spcBef>
                <a:spcPts val="75"/>
              </a:spcBef>
            </a:pPr>
            <a:r>
              <a:rPr sz="1250" b="1" dirty="0">
                <a:solidFill>
                  <a:srgbClr val="C00000"/>
                </a:solidFill>
                <a:latin typeface="Calibri"/>
                <a:cs typeface="Calibri"/>
              </a:rPr>
              <a:t>программами</a:t>
            </a:r>
            <a:r>
              <a:rPr sz="1250" b="1" spc="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C00000"/>
                </a:solidFill>
                <a:latin typeface="Calibri"/>
                <a:cs typeface="Calibri"/>
              </a:rPr>
              <a:t>углубленного</a:t>
            </a:r>
            <a:r>
              <a:rPr sz="125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15" dirty="0">
                <a:solidFill>
                  <a:srgbClr val="C00000"/>
                </a:solidFill>
                <a:latin typeface="Calibri"/>
                <a:cs typeface="Calibri"/>
              </a:rPr>
              <a:t>изучения</a:t>
            </a:r>
            <a:r>
              <a:rPr sz="125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b="1" spc="15" dirty="0">
                <a:solidFill>
                  <a:srgbClr val="C00000"/>
                </a:solidFill>
                <a:latin typeface="Calibri"/>
                <a:cs typeface="Calibri"/>
              </a:rPr>
              <a:t>предметов</a:t>
            </a:r>
            <a:endParaRPr sz="1250">
              <a:latin typeface="Calibri"/>
              <a:cs typeface="Calibri"/>
            </a:endParaRPr>
          </a:p>
          <a:p>
            <a:pPr marL="339725" marR="136525" indent="-286385">
              <a:lnSpc>
                <a:spcPct val="103899"/>
              </a:lnSpc>
              <a:spcBef>
                <a:spcPts val="20"/>
              </a:spcBef>
              <a:buFont typeface="Arial MT"/>
              <a:buChar char="•"/>
              <a:tabLst>
                <a:tab pos="339090" algn="l"/>
                <a:tab pos="339725" algn="l"/>
              </a:tabLst>
            </a:pPr>
            <a:r>
              <a:rPr sz="1250" b="1" spc="10" dirty="0">
                <a:latin typeface="Calibri"/>
                <a:cs typeface="Calibri"/>
              </a:rPr>
              <a:t>Изучение </a:t>
            </a:r>
            <a:r>
              <a:rPr sz="1250" b="1" spc="5" dirty="0">
                <a:latin typeface="Calibri"/>
                <a:cs typeface="Calibri"/>
              </a:rPr>
              <a:t>родного языка </a:t>
            </a:r>
            <a:r>
              <a:rPr sz="1250" b="1" spc="15" dirty="0">
                <a:latin typeface="Calibri"/>
                <a:cs typeface="Calibri"/>
              </a:rPr>
              <a:t>и </a:t>
            </a:r>
            <a:r>
              <a:rPr sz="1250" b="1" dirty="0">
                <a:latin typeface="Calibri"/>
                <a:cs typeface="Calibri"/>
              </a:rPr>
              <a:t>родной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spc="15" dirty="0">
                <a:latin typeface="Calibri"/>
                <a:cs typeface="Calibri"/>
              </a:rPr>
              <a:t>литературы </a:t>
            </a:r>
            <a:r>
              <a:rPr sz="1250" b="1" spc="30" dirty="0">
                <a:latin typeface="Calibri"/>
                <a:cs typeface="Calibri"/>
              </a:rPr>
              <a:t>из </a:t>
            </a:r>
            <a:r>
              <a:rPr sz="1250" b="1" spc="10" dirty="0">
                <a:latin typeface="Calibri"/>
                <a:cs typeface="Calibri"/>
              </a:rPr>
              <a:t>числа </a:t>
            </a:r>
            <a:r>
              <a:rPr sz="1250" b="1" spc="-270" dirty="0">
                <a:latin typeface="Calibri"/>
                <a:cs typeface="Calibri"/>
              </a:rPr>
              <a:t> </a:t>
            </a:r>
            <a:r>
              <a:rPr sz="1250" b="1" spc="45" dirty="0">
                <a:latin typeface="Calibri"/>
                <a:cs typeface="Calibri"/>
              </a:rPr>
              <a:t>я</a:t>
            </a:r>
            <a:r>
              <a:rPr sz="1250" b="1" spc="-15" dirty="0">
                <a:latin typeface="Calibri"/>
                <a:cs typeface="Calibri"/>
              </a:rPr>
              <a:t>з</a:t>
            </a:r>
            <a:r>
              <a:rPr sz="1250" b="1" spc="5" dirty="0">
                <a:latin typeface="Calibri"/>
                <a:cs typeface="Calibri"/>
              </a:rPr>
              <a:t>ы</a:t>
            </a:r>
            <a:r>
              <a:rPr sz="1250" b="1" spc="-25" dirty="0">
                <a:latin typeface="Calibri"/>
                <a:cs typeface="Calibri"/>
              </a:rPr>
              <a:t>к</a:t>
            </a:r>
            <a:r>
              <a:rPr sz="1250" b="1" spc="-5" dirty="0">
                <a:latin typeface="Calibri"/>
                <a:cs typeface="Calibri"/>
              </a:rPr>
              <a:t>о</a:t>
            </a:r>
            <a:r>
              <a:rPr sz="1250" b="1" spc="10" dirty="0">
                <a:latin typeface="Calibri"/>
                <a:cs typeface="Calibri"/>
              </a:rPr>
              <a:t>в</a:t>
            </a:r>
            <a:r>
              <a:rPr sz="1250" b="1" spc="-9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н</a:t>
            </a:r>
            <a:r>
              <a:rPr sz="1250" b="1" spc="-25" dirty="0">
                <a:latin typeface="Calibri"/>
                <a:cs typeface="Calibri"/>
              </a:rPr>
              <a:t>а</a:t>
            </a:r>
            <a:r>
              <a:rPr sz="1250" b="1" spc="-5" dirty="0">
                <a:latin typeface="Calibri"/>
                <a:cs typeface="Calibri"/>
              </a:rPr>
              <a:t>ро</a:t>
            </a:r>
            <a:r>
              <a:rPr sz="1250" b="1" spc="20" dirty="0">
                <a:latin typeface="Calibri"/>
                <a:cs typeface="Calibri"/>
              </a:rPr>
              <a:t>д</a:t>
            </a:r>
            <a:r>
              <a:rPr sz="1250" b="1" spc="-5" dirty="0">
                <a:latin typeface="Calibri"/>
                <a:cs typeface="Calibri"/>
              </a:rPr>
              <a:t>о</a:t>
            </a:r>
            <a:r>
              <a:rPr sz="1250" b="1" spc="10" dirty="0">
                <a:latin typeface="Calibri"/>
                <a:cs typeface="Calibri"/>
              </a:rPr>
              <a:t>в</a:t>
            </a:r>
            <a:r>
              <a:rPr sz="1250" b="1" spc="65" dirty="0">
                <a:latin typeface="Calibri"/>
                <a:cs typeface="Calibri"/>
              </a:rPr>
              <a:t> </a:t>
            </a:r>
            <a:r>
              <a:rPr sz="1250" b="1" spc="5" dirty="0">
                <a:latin typeface="Calibri"/>
                <a:cs typeface="Calibri"/>
              </a:rPr>
              <a:t>Р</a:t>
            </a:r>
            <a:r>
              <a:rPr sz="1250" b="1" spc="15" dirty="0">
                <a:latin typeface="Calibri"/>
                <a:cs typeface="Calibri"/>
              </a:rPr>
              <a:t>Ф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spc="-5" dirty="0">
                <a:latin typeface="Calibri"/>
                <a:cs typeface="Calibri"/>
              </a:rPr>
              <a:t>о</a:t>
            </a:r>
            <a:r>
              <a:rPr sz="1250" b="1" dirty="0">
                <a:latin typeface="Calibri"/>
                <a:cs typeface="Calibri"/>
              </a:rPr>
              <a:t>с</a:t>
            </a:r>
            <a:r>
              <a:rPr sz="1250" b="1" spc="5" dirty="0">
                <a:latin typeface="Calibri"/>
                <a:cs typeface="Calibri"/>
              </a:rPr>
              <a:t>у</a:t>
            </a:r>
            <a:r>
              <a:rPr sz="1250" b="1" spc="-15" dirty="0">
                <a:latin typeface="Calibri"/>
                <a:cs typeface="Calibri"/>
              </a:rPr>
              <a:t>щ</a:t>
            </a:r>
            <a:r>
              <a:rPr sz="1250" b="1" spc="40" dirty="0">
                <a:latin typeface="Calibri"/>
                <a:cs typeface="Calibri"/>
              </a:rPr>
              <a:t>е</a:t>
            </a:r>
            <a:r>
              <a:rPr sz="1250" b="1" dirty="0">
                <a:latin typeface="Calibri"/>
                <a:cs typeface="Calibri"/>
              </a:rPr>
              <a:t>с</a:t>
            </a:r>
            <a:r>
              <a:rPr sz="1250" b="1" spc="35" dirty="0">
                <a:latin typeface="Calibri"/>
                <a:cs typeface="Calibri"/>
              </a:rPr>
              <a:t>т</a:t>
            </a:r>
            <a:r>
              <a:rPr sz="1250" b="1" spc="-25" dirty="0">
                <a:latin typeface="Calibri"/>
                <a:cs typeface="Calibri"/>
              </a:rPr>
              <a:t>в</a:t>
            </a:r>
            <a:r>
              <a:rPr sz="1250" b="1" spc="10" dirty="0">
                <a:latin typeface="Calibri"/>
                <a:cs typeface="Calibri"/>
              </a:rPr>
              <a:t>л</a:t>
            </a:r>
            <a:r>
              <a:rPr sz="1250" b="1" spc="50" dirty="0">
                <a:latin typeface="Calibri"/>
                <a:cs typeface="Calibri"/>
              </a:rPr>
              <a:t>я</a:t>
            </a:r>
            <a:r>
              <a:rPr sz="1250" b="1" spc="40" dirty="0">
                <a:latin typeface="Calibri"/>
                <a:cs typeface="Calibri"/>
              </a:rPr>
              <a:t>е</a:t>
            </a:r>
            <a:r>
              <a:rPr sz="1250" b="1" spc="35" dirty="0">
                <a:latin typeface="Calibri"/>
                <a:cs typeface="Calibri"/>
              </a:rPr>
              <a:t>т</a:t>
            </a:r>
            <a:r>
              <a:rPr sz="1250" b="1" dirty="0">
                <a:latin typeface="Calibri"/>
                <a:cs typeface="Calibri"/>
              </a:rPr>
              <a:t>с</a:t>
            </a:r>
            <a:r>
              <a:rPr sz="1250" b="1" spc="10" dirty="0">
                <a:latin typeface="Calibri"/>
                <a:cs typeface="Calibri"/>
              </a:rPr>
              <a:t>я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п</a:t>
            </a:r>
            <a:r>
              <a:rPr sz="1250" b="1" spc="-5" dirty="0">
                <a:latin typeface="Calibri"/>
                <a:cs typeface="Calibri"/>
              </a:rPr>
              <a:t>р</a:t>
            </a:r>
            <a:r>
              <a:rPr sz="1250" b="1" spc="15" dirty="0">
                <a:latin typeface="Calibri"/>
                <a:cs typeface="Calibri"/>
              </a:rPr>
              <a:t>и</a:t>
            </a:r>
            <a:r>
              <a:rPr sz="1250" b="1" spc="6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н</a:t>
            </a:r>
            <a:r>
              <a:rPr sz="1250" b="1" spc="-25" dirty="0">
                <a:latin typeface="Calibri"/>
                <a:cs typeface="Calibri"/>
              </a:rPr>
              <a:t>а</a:t>
            </a:r>
            <a:r>
              <a:rPr sz="1250" b="1" spc="10" dirty="0">
                <a:latin typeface="Calibri"/>
                <a:cs typeface="Calibri"/>
              </a:rPr>
              <a:t>л</a:t>
            </a:r>
            <a:r>
              <a:rPr sz="1250" b="1" spc="50" dirty="0">
                <a:latin typeface="Calibri"/>
                <a:cs typeface="Calibri"/>
              </a:rPr>
              <a:t>и</a:t>
            </a:r>
            <a:r>
              <a:rPr sz="1250" b="1" spc="-15" dirty="0">
                <a:latin typeface="Calibri"/>
                <a:cs typeface="Calibri"/>
              </a:rPr>
              <a:t>ч</a:t>
            </a:r>
            <a:r>
              <a:rPr sz="1250" b="1" spc="50" dirty="0">
                <a:latin typeface="Calibri"/>
                <a:cs typeface="Calibri"/>
              </a:rPr>
              <a:t>и</a:t>
            </a:r>
            <a:r>
              <a:rPr sz="1250" b="1" spc="5" dirty="0">
                <a:latin typeface="Calibri"/>
                <a:cs typeface="Calibri"/>
              </a:rPr>
              <a:t>и  возможностей</a:t>
            </a:r>
            <a:r>
              <a:rPr sz="1250" b="1" spc="70" dirty="0">
                <a:latin typeface="Calibri"/>
                <a:cs typeface="Calibri"/>
              </a:rPr>
              <a:t> </a:t>
            </a:r>
            <a:r>
              <a:rPr sz="1250" b="1" spc="30" dirty="0">
                <a:latin typeface="Calibri"/>
                <a:cs typeface="Calibri"/>
              </a:rPr>
              <a:t>ОУ</a:t>
            </a:r>
            <a:r>
              <a:rPr sz="1250" b="1" dirty="0">
                <a:latin typeface="Calibri"/>
                <a:cs typeface="Calibri"/>
              </a:rPr>
              <a:t> </a:t>
            </a:r>
            <a:r>
              <a:rPr sz="1250" b="1" spc="10" dirty="0">
                <a:latin typeface="Calibri"/>
                <a:cs typeface="Calibri"/>
              </a:rPr>
              <a:t>и</a:t>
            </a:r>
            <a:r>
              <a:rPr sz="1250" b="1" spc="-20" dirty="0">
                <a:latin typeface="Calibri"/>
                <a:cs typeface="Calibri"/>
              </a:rPr>
              <a:t> </a:t>
            </a:r>
            <a:r>
              <a:rPr sz="1250" b="1" spc="5" dirty="0">
                <a:latin typeface="Calibri"/>
                <a:cs typeface="Calibri"/>
              </a:rPr>
              <a:t>по</a:t>
            </a:r>
            <a:r>
              <a:rPr sz="1250" b="1" spc="10" dirty="0">
                <a:latin typeface="Calibri"/>
                <a:cs typeface="Calibri"/>
              </a:rPr>
              <a:t> заявлению</a:t>
            </a:r>
            <a:r>
              <a:rPr sz="1250" b="1" spc="45" dirty="0">
                <a:latin typeface="Calibri"/>
                <a:cs typeface="Calibri"/>
              </a:rPr>
              <a:t> </a:t>
            </a:r>
            <a:r>
              <a:rPr sz="1250" b="1" spc="20" dirty="0">
                <a:latin typeface="Calibri"/>
                <a:cs typeface="Calibri"/>
              </a:rPr>
              <a:t>родителей</a:t>
            </a:r>
            <a:r>
              <a:rPr sz="1250" b="1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(законных </a:t>
            </a:r>
            <a:r>
              <a:rPr sz="1250" b="1" spc="-265" dirty="0">
                <a:latin typeface="Calibri"/>
                <a:cs typeface="Calibri"/>
              </a:rPr>
              <a:t> </a:t>
            </a:r>
            <a:r>
              <a:rPr sz="1250" b="1" spc="20" dirty="0">
                <a:latin typeface="Calibri"/>
                <a:cs typeface="Calibri"/>
              </a:rPr>
              <a:t>представителей) </a:t>
            </a:r>
            <a:r>
              <a:rPr sz="1250" b="1" spc="10" dirty="0">
                <a:latin typeface="Calibri"/>
                <a:cs typeface="Calibri"/>
              </a:rPr>
              <a:t>несовершеннолетних </a:t>
            </a:r>
            <a:r>
              <a:rPr sz="1250" b="1" spc="5" dirty="0">
                <a:latin typeface="Calibri"/>
                <a:cs typeface="Calibri"/>
              </a:rPr>
              <a:t>обучающихся 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spc="-5" dirty="0">
                <a:latin typeface="Calibri"/>
                <a:cs typeface="Calibri"/>
              </a:rPr>
              <a:t>(см.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5" dirty="0">
                <a:latin typeface="Calibri"/>
                <a:cs typeface="Calibri"/>
              </a:rPr>
              <a:t>вариант</a:t>
            </a:r>
            <a:r>
              <a:rPr sz="1250" b="1" spc="125" dirty="0">
                <a:latin typeface="Calibri"/>
                <a:cs typeface="Calibri"/>
              </a:rPr>
              <a:t> </a:t>
            </a:r>
            <a:r>
              <a:rPr sz="1250" b="1" spc="10" dirty="0">
                <a:latin typeface="Calibri"/>
                <a:cs typeface="Calibri"/>
              </a:rPr>
              <a:t>4</a:t>
            </a:r>
            <a:r>
              <a:rPr sz="1250" b="1" spc="45" dirty="0">
                <a:latin typeface="Calibri"/>
                <a:cs typeface="Calibri"/>
              </a:rPr>
              <a:t> </a:t>
            </a:r>
            <a:r>
              <a:rPr sz="1250" b="1" spc="-15" dirty="0">
                <a:latin typeface="Calibri"/>
                <a:cs typeface="Calibri"/>
              </a:rPr>
              <a:t>ФУП)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4984" y="403923"/>
            <a:ext cx="120459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dirty="0">
                <a:latin typeface="Calibri"/>
                <a:cs typeface="Calibri"/>
              </a:rPr>
              <a:t>Вариант</a:t>
            </a:r>
            <a:r>
              <a:rPr sz="2150" b="1" spc="-100" dirty="0">
                <a:latin typeface="Calibri"/>
                <a:cs typeface="Calibri"/>
              </a:rPr>
              <a:t> </a:t>
            </a:r>
            <a:r>
              <a:rPr sz="2150" b="1" spc="10" dirty="0">
                <a:latin typeface="Calibri"/>
                <a:cs typeface="Calibri"/>
              </a:rPr>
              <a:t>2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44434" y="1065847"/>
            <a:ext cx="39954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Calibri"/>
                <a:cs typeface="Calibri"/>
              </a:rPr>
              <a:t>При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разработке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учебного </a:t>
            </a:r>
            <a:r>
              <a:rPr sz="1200" b="1" dirty="0">
                <a:latin typeface="Calibri"/>
                <a:cs typeface="Calibri"/>
              </a:rPr>
              <a:t>плана</a:t>
            </a:r>
            <a:r>
              <a:rPr sz="1200" b="1" spc="-114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ОУ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обращаем</a:t>
            </a:r>
            <a:r>
              <a:rPr sz="1200" b="1" spc="-8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внимание</a:t>
            </a:r>
            <a:r>
              <a:rPr sz="1200" b="1" spc="-1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на: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95590" y="5917764"/>
            <a:ext cx="3580765" cy="69469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800" b="1" spc="-30" dirty="0">
                <a:latin typeface="Calibri"/>
                <a:cs typeface="Calibri"/>
              </a:rPr>
              <a:t>Ф</a:t>
            </a:r>
            <a:r>
              <a:rPr sz="1800" b="1" spc="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П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в</a:t>
            </a:r>
            <a:r>
              <a:rPr sz="1800" b="1" spc="-5" dirty="0">
                <a:latin typeface="Calibri"/>
                <a:cs typeface="Calibri"/>
              </a:rPr>
              <a:t>с</a:t>
            </a:r>
            <a:r>
              <a:rPr sz="1800" b="1" spc="-1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м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п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д</a:t>
            </a:r>
            <a:r>
              <a:rPr sz="1800" b="1" spc="-10" dirty="0">
                <a:latin typeface="Calibri"/>
                <a:cs typeface="Calibri"/>
              </a:rPr>
              <a:t>ме</a:t>
            </a:r>
            <a:r>
              <a:rPr sz="1800" b="1" spc="-30" dirty="0">
                <a:latin typeface="Calibri"/>
                <a:cs typeface="Calibri"/>
              </a:rPr>
              <a:t>т</a:t>
            </a:r>
            <a:r>
              <a:rPr sz="1800" b="1" spc="5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м</a:t>
            </a:r>
            <a:r>
              <a:rPr sz="1800" b="1" spc="-1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10" dirty="0">
                <a:latin typeface="Calibri"/>
                <a:cs typeface="Calibri"/>
              </a:rPr>
              <a:t>р</a:t>
            </a:r>
            <a:r>
              <a:rPr sz="1800" b="1" spc="-30" dirty="0">
                <a:latin typeface="Calibri"/>
                <a:cs typeface="Calibri"/>
              </a:rPr>
              <a:t>т</a:t>
            </a:r>
            <a:r>
              <a:rPr sz="1800" b="1" spc="5" dirty="0">
                <a:latin typeface="Calibri"/>
                <a:cs typeface="Calibri"/>
              </a:rPr>
              <a:t>а</a:t>
            </a:r>
            <a:r>
              <a:rPr sz="1800" b="1" spc="25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460C1"/>
                  </a:solidFill>
                </a:uFill>
                <a:latin typeface="Calibri"/>
                <a:cs typeface="Calibri"/>
                <a:hlinkClick r:id="rId2"/>
              </a:rPr>
              <a:t>https://edsoo.ru/rabochie-programmy/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7623" y="2609316"/>
            <a:ext cx="371068" cy="118049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061959" y="4268723"/>
            <a:ext cx="3342640" cy="1440180"/>
          </a:xfrm>
          <a:custGeom>
            <a:avLst/>
            <a:gdLst/>
            <a:ahLst/>
            <a:cxnLst/>
            <a:rect l="l" t="t" r="r" b="b"/>
            <a:pathLst>
              <a:path w="3342640" h="1440179">
                <a:moveTo>
                  <a:pt x="3102102" y="0"/>
                </a:moveTo>
                <a:lnTo>
                  <a:pt x="240030" y="0"/>
                </a:lnTo>
                <a:lnTo>
                  <a:pt x="191643" y="4825"/>
                </a:lnTo>
                <a:lnTo>
                  <a:pt x="146558" y="18795"/>
                </a:lnTo>
                <a:lnTo>
                  <a:pt x="105791" y="41020"/>
                </a:lnTo>
                <a:lnTo>
                  <a:pt x="70231" y="70231"/>
                </a:lnTo>
                <a:lnTo>
                  <a:pt x="41021" y="105790"/>
                </a:lnTo>
                <a:lnTo>
                  <a:pt x="18796" y="146557"/>
                </a:lnTo>
                <a:lnTo>
                  <a:pt x="4825" y="191643"/>
                </a:lnTo>
                <a:lnTo>
                  <a:pt x="0" y="240030"/>
                </a:lnTo>
                <a:lnTo>
                  <a:pt x="0" y="1200150"/>
                </a:lnTo>
                <a:lnTo>
                  <a:pt x="4825" y="1248537"/>
                </a:lnTo>
                <a:lnTo>
                  <a:pt x="18796" y="1293622"/>
                </a:lnTo>
                <a:lnTo>
                  <a:pt x="41021" y="1334350"/>
                </a:lnTo>
                <a:lnTo>
                  <a:pt x="70231" y="1369872"/>
                </a:lnTo>
                <a:lnTo>
                  <a:pt x="105791" y="1399184"/>
                </a:lnTo>
                <a:lnTo>
                  <a:pt x="146558" y="1421320"/>
                </a:lnTo>
                <a:lnTo>
                  <a:pt x="191643" y="1435303"/>
                </a:lnTo>
                <a:lnTo>
                  <a:pt x="240030" y="1440180"/>
                </a:lnTo>
                <a:lnTo>
                  <a:pt x="3102102" y="1440180"/>
                </a:lnTo>
                <a:lnTo>
                  <a:pt x="3150489" y="1435303"/>
                </a:lnTo>
                <a:lnTo>
                  <a:pt x="3195574" y="1421320"/>
                </a:lnTo>
                <a:lnTo>
                  <a:pt x="3236341" y="1399184"/>
                </a:lnTo>
                <a:lnTo>
                  <a:pt x="3271774" y="1369872"/>
                </a:lnTo>
                <a:lnTo>
                  <a:pt x="3301111" y="1334350"/>
                </a:lnTo>
                <a:lnTo>
                  <a:pt x="3323209" y="1293622"/>
                </a:lnTo>
                <a:lnTo>
                  <a:pt x="3337306" y="1248537"/>
                </a:lnTo>
                <a:lnTo>
                  <a:pt x="3342132" y="1200150"/>
                </a:lnTo>
                <a:lnTo>
                  <a:pt x="3342132" y="240030"/>
                </a:lnTo>
                <a:lnTo>
                  <a:pt x="3337306" y="191643"/>
                </a:lnTo>
                <a:lnTo>
                  <a:pt x="3323209" y="146557"/>
                </a:lnTo>
                <a:lnTo>
                  <a:pt x="3301111" y="105790"/>
                </a:lnTo>
                <a:lnTo>
                  <a:pt x="3271774" y="70231"/>
                </a:lnTo>
                <a:lnTo>
                  <a:pt x="3236341" y="41020"/>
                </a:lnTo>
                <a:lnTo>
                  <a:pt x="3195574" y="18795"/>
                </a:lnTo>
                <a:lnTo>
                  <a:pt x="3150489" y="4825"/>
                </a:lnTo>
                <a:lnTo>
                  <a:pt x="3102102" y="0"/>
                </a:lnTo>
                <a:close/>
              </a:path>
            </a:pathLst>
          </a:custGeom>
          <a:solidFill>
            <a:srgbClr val="446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6055" y="4134611"/>
            <a:ext cx="4364990" cy="1710055"/>
          </a:xfrm>
          <a:custGeom>
            <a:avLst/>
            <a:gdLst/>
            <a:ahLst/>
            <a:cxnLst/>
            <a:rect l="l" t="t" r="r" b="b"/>
            <a:pathLst>
              <a:path w="4364990" h="1710054">
                <a:moveTo>
                  <a:pt x="3232404" y="0"/>
                </a:moveTo>
                <a:lnTo>
                  <a:pt x="3232404" y="310514"/>
                </a:lnTo>
                <a:lnTo>
                  <a:pt x="3201162" y="306324"/>
                </a:lnTo>
                <a:lnTo>
                  <a:pt x="179070" y="306324"/>
                </a:lnTo>
                <a:lnTo>
                  <a:pt x="131445" y="312674"/>
                </a:lnTo>
                <a:lnTo>
                  <a:pt x="88646" y="330707"/>
                </a:lnTo>
                <a:lnTo>
                  <a:pt x="52451" y="358775"/>
                </a:lnTo>
                <a:lnTo>
                  <a:pt x="24384" y="394969"/>
                </a:lnTo>
                <a:lnTo>
                  <a:pt x="6350" y="437769"/>
                </a:lnTo>
                <a:lnTo>
                  <a:pt x="0" y="485394"/>
                </a:lnTo>
                <a:lnTo>
                  <a:pt x="0" y="1201674"/>
                </a:lnTo>
                <a:lnTo>
                  <a:pt x="6350" y="1249299"/>
                </a:lnTo>
                <a:lnTo>
                  <a:pt x="24384" y="1292098"/>
                </a:lnTo>
                <a:lnTo>
                  <a:pt x="52451" y="1328293"/>
                </a:lnTo>
                <a:lnTo>
                  <a:pt x="88646" y="1356360"/>
                </a:lnTo>
                <a:lnTo>
                  <a:pt x="131445" y="1374394"/>
                </a:lnTo>
                <a:lnTo>
                  <a:pt x="179070" y="1380744"/>
                </a:lnTo>
                <a:lnTo>
                  <a:pt x="3201162" y="1380744"/>
                </a:lnTo>
                <a:lnTo>
                  <a:pt x="3232404" y="1376553"/>
                </a:lnTo>
                <a:lnTo>
                  <a:pt x="3232404" y="1709927"/>
                </a:lnTo>
                <a:lnTo>
                  <a:pt x="4364736" y="854963"/>
                </a:lnTo>
                <a:lnTo>
                  <a:pt x="3232404" y="0"/>
                </a:lnTo>
                <a:close/>
              </a:path>
            </a:pathLst>
          </a:custGeom>
          <a:solidFill>
            <a:srgbClr val="446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51459" y="4210811"/>
            <a:ext cx="2943225" cy="1546860"/>
            <a:chOff x="251459" y="4210811"/>
            <a:chExt cx="2943225" cy="1546860"/>
          </a:xfrm>
        </p:grpSpPr>
        <p:sp>
          <p:nvSpPr>
            <p:cNvPr id="6" name="object 6"/>
            <p:cNvSpPr/>
            <p:nvPr/>
          </p:nvSpPr>
          <p:spPr>
            <a:xfrm>
              <a:off x="251459" y="4210811"/>
              <a:ext cx="2832100" cy="1325880"/>
            </a:xfrm>
            <a:custGeom>
              <a:avLst/>
              <a:gdLst/>
              <a:ahLst/>
              <a:cxnLst/>
              <a:rect l="l" t="t" r="r" b="b"/>
              <a:pathLst>
                <a:path w="2832100" h="1325879">
                  <a:moveTo>
                    <a:pt x="2610612" y="0"/>
                  </a:moveTo>
                  <a:lnTo>
                    <a:pt x="220980" y="0"/>
                  </a:lnTo>
                  <a:lnTo>
                    <a:pt x="176441" y="4444"/>
                  </a:lnTo>
                  <a:lnTo>
                    <a:pt x="134962" y="17399"/>
                  </a:lnTo>
                  <a:lnTo>
                    <a:pt x="97421" y="37718"/>
                  </a:lnTo>
                  <a:lnTo>
                    <a:pt x="64719" y="64769"/>
                  </a:lnTo>
                  <a:lnTo>
                    <a:pt x="37731" y="97408"/>
                  </a:lnTo>
                  <a:lnTo>
                    <a:pt x="17360" y="135000"/>
                  </a:lnTo>
                  <a:lnTo>
                    <a:pt x="4483" y="176402"/>
                  </a:lnTo>
                  <a:lnTo>
                    <a:pt x="0" y="220980"/>
                  </a:lnTo>
                  <a:lnTo>
                    <a:pt x="0" y="1104900"/>
                  </a:lnTo>
                  <a:lnTo>
                    <a:pt x="4483" y="1149477"/>
                  </a:lnTo>
                  <a:lnTo>
                    <a:pt x="17360" y="1190879"/>
                  </a:lnTo>
                  <a:lnTo>
                    <a:pt x="37731" y="1228471"/>
                  </a:lnTo>
                  <a:lnTo>
                    <a:pt x="64719" y="1261110"/>
                  </a:lnTo>
                  <a:lnTo>
                    <a:pt x="97421" y="1288161"/>
                  </a:lnTo>
                  <a:lnTo>
                    <a:pt x="134962" y="1308481"/>
                  </a:lnTo>
                  <a:lnTo>
                    <a:pt x="176441" y="1321435"/>
                  </a:lnTo>
                  <a:lnTo>
                    <a:pt x="220980" y="1325880"/>
                  </a:lnTo>
                  <a:lnTo>
                    <a:pt x="2610612" y="1325880"/>
                  </a:lnTo>
                  <a:lnTo>
                    <a:pt x="2655189" y="1321435"/>
                  </a:lnTo>
                  <a:lnTo>
                    <a:pt x="2696591" y="1308481"/>
                  </a:lnTo>
                  <a:lnTo>
                    <a:pt x="2734183" y="1288161"/>
                  </a:lnTo>
                  <a:lnTo>
                    <a:pt x="2766822" y="1261110"/>
                  </a:lnTo>
                  <a:lnTo>
                    <a:pt x="2793872" y="1228471"/>
                  </a:lnTo>
                  <a:lnTo>
                    <a:pt x="2814192" y="1190879"/>
                  </a:lnTo>
                  <a:lnTo>
                    <a:pt x="2827147" y="1149477"/>
                  </a:lnTo>
                  <a:lnTo>
                    <a:pt x="2831591" y="1104900"/>
                  </a:lnTo>
                  <a:lnTo>
                    <a:pt x="2831591" y="220980"/>
                  </a:lnTo>
                  <a:lnTo>
                    <a:pt x="2827147" y="176402"/>
                  </a:lnTo>
                  <a:lnTo>
                    <a:pt x="2814192" y="135000"/>
                  </a:lnTo>
                  <a:lnTo>
                    <a:pt x="2793872" y="97408"/>
                  </a:lnTo>
                  <a:lnTo>
                    <a:pt x="2766822" y="64769"/>
                  </a:lnTo>
                  <a:lnTo>
                    <a:pt x="2734183" y="37718"/>
                  </a:lnTo>
                  <a:lnTo>
                    <a:pt x="2696591" y="17399"/>
                  </a:lnTo>
                  <a:lnTo>
                    <a:pt x="2655189" y="4444"/>
                  </a:lnTo>
                  <a:lnTo>
                    <a:pt x="2610612" y="0"/>
                  </a:lnTo>
                  <a:close/>
                </a:path>
              </a:pathLst>
            </a:custGeom>
            <a:solidFill>
              <a:srgbClr val="446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6803" y="4358639"/>
              <a:ext cx="2851785" cy="1393190"/>
            </a:xfrm>
            <a:custGeom>
              <a:avLst/>
              <a:gdLst/>
              <a:ahLst/>
              <a:cxnLst/>
              <a:rect l="l" t="t" r="r" b="b"/>
              <a:pathLst>
                <a:path w="2851785" h="1393189">
                  <a:moveTo>
                    <a:pt x="2619247" y="0"/>
                  </a:moveTo>
                  <a:lnTo>
                    <a:pt x="232155" y="0"/>
                  </a:lnTo>
                  <a:lnTo>
                    <a:pt x="185369" y="4699"/>
                  </a:lnTo>
                  <a:lnTo>
                    <a:pt x="141782" y="18287"/>
                  </a:lnTo>
                  <a:lnTo>
                    <a:pt x="102349" y="39624"/>
                  </a:lnTo>
                  <a:lnTo>
                    <a:pt x="67995" y="67945"/>
                  </a:lnTo>
                  <a:lnTo>
                    <a:pt x="39649" y="102362"/>
                  </a:lnTo>
                  <a:lnTo>
                    <a:pt x="18237" y="141732"/>
                  </a:lnTo>
                  <a:lnTo>
                    <a:pt x="4711" y="185293"/>
                  </a:lnTo>
                  <a:lnTo>
                    <a:pt x="0" y="232156"/>
                  </a:lnTo>
                  <a:lnTo>
                    <a:pt x="0" y="1160780"/>
                  </a:lnTo>
                  <a:lnTo>
                    <a:pt x="4711" y="1207516"/>
                  </a:lnTo>
                  <a:lnTo>
                    <a:pt x="18237" y="1251140"/>
                  </a:lnTo>
                  <a:lnTo>
                    <a:pt x="39649" y="1290574"/>
                  </a:lnTo>
                  <a:lnTo>
                    <a:pt x="67995" y="1324940"/>
                  </a:lnTo>
                  <a:lnTo>
                    <a:pt x="102349" y="1353286"/>
                  </a:lnTo>
                  <a:lnTo>
                    <a:pt x="141782" y="1374686"/>
                  </a:lnTo>
                  <a:lnTo>
                    <a:pt x="185369" y="1388211"/>
                  </a:lnTo>
                  <a:lnTo>
                    <a:pt x="232155" y="1392936"/>
                  </a:lnTo>
                  <a:lnTo>
                    <a:pt x="2619247" y="1392936"/>
                  </a:lnTo>
                  <a:lnTo>
                    <a:pt x="2666110" y="1388211"/>
                  </a:lnTo>
                  <a:lnTo>
                    <a:pt x="2709672" y="1374686"/>
                  </a:lnTo>
                  <a:lnTo>
                    <a:pt x="2749041" y="1353286"/>
                  </a:lnTo>
                  <a:lnTo>
                    <a:pt x="2783459" y="1324940"/>
                  </a:lnTo>
                  <a:lnTo>
                    <a:pt x="2811779" y="1290574"/>
                  </a:lnTo>
                  <a:lnTo>
                    <a:pt x="2833116" y="1251140"/>
                  </a:lnTo>
                  <a:lnTo>
                    <a:pt x="2846704" y="1207516"/>
                  </a:lnTo>
                  <a:lnTo>
                    <a:pt x="2851404" y="1160780"/>
                  </a:lnTo>
                  <a:lnTo>
                    <a:pt x="2851404" y="232156"/>
                  </a:lnTo>
                  <a:lnTo>
                    <a:pt x="2846704" y="185293"/>
                  </a:lnTo>
                  <a:lnTo>
                    <a:pt x="2833116" y="141732"/>
                  </a:lnTo>
                  <a:lnTo>
                    <a:pt x="2811779" y="102362"/>
                  </a:lnTo>
                  <a:lnTo>
                    <a:pt x="2783459" y="67945"/>
                  </a:lnTo>
                  <a:lnTo>
                    <a:pt x="2749041" y="39624"/>
                  </a:lnTo>
                  <a:lnTo>
                    <a:pt x="2709672" y="18287"/>
                  </a:lnTo>
                  <a:lnTo>
                    <a:pt x="2666110" y="4699"/>
                  </a:lnTo>
                  <a:lnTo>
                    <a:pt x="2619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6803" y="4358639"/>
              <a:ext cx="2851785" cy="1393190"/>
            </a:xfrm>
            <a:custGeom>
              <a:avLst/>
              <a:gdLst/>
              <a:ahLst/>
              <a:cxnLst/>
              <a:rect l="l" t="t" r="r" b="b"/>
              <a:pathLst>
                <a:path w="2851785" h="1393189">
                  <a:moveTo>
                    <a:pt x="0" y="232156"/>
                  </a:moveTo>
                  <a:lnTo>
                    <a:pt x="4711" y="185293"/>
                  </a:lnTo>
                  <a:lnTo>
                    <a:pt x="18237" y="141732"/>
                  </a:lnTo>
                  <a:lnTo>
                    <a:pt x="39649" y="102362"/>
                  </a:lnTo>
                  <a:lnTo>
                    <a:pt x="67995" y="67945"/>
                  </a:lnTo>
                  <a:lnTo>
                    <a:pt x="102349" y="39624"/>
                  </a:lnTo>
                  <a:lnTo>
                    <a:pt x="141782" y="18287"/>
                  </a:lnTo>
                  <a:lnTo>
                    <a:pt x="185369" y="4699"/>
                  </a:lnTo>
                  <a:lnTo>
                    <a:pt x="232155" y="0"/>
                  </a:lnTo>
                  <a:lnTo>
                    <a:pt x="2619247" y="0"/>
                  </a:lnTo>
                  <a:lnTo>
                    <a:pt x="2666110" y="4699"/>
                  </a:lnTo>
                  <a:lnTo>
                    <a:pt x="2709672" y="18287"/>
                  </a:lnTo>
                  <a:lnTo>
                    <a:pt x="2749041" y="39624"/>
                  </a:lnTo>
                  <a:lnTo>
                    <a:pt x="2783459" y="67945"/>
                  </a:lnTo>
                  <a:lnTo>
                    <a:pt x="2811779" y="102362"/>
                  </a:lnTo>
                  <a:lnTo>
                    <a:pt x="2833116" y="141732"/>
                  </a:lnTo>
                  <a:lnTo>
                    <a:pt x="2846704" y="185293"/>
                  </a:lnTo>
                  <a:lnTo>
                    <a:pt x="2851404" y="232156"/>
                  </a:lnTo>
                  <a:lnTo>
                    <a:pt x="2851404" y="1160780"/>
                  </a:lnTo>
                  <a:lnTo>
                    <a:pt x="2846704" y="1207516"/>
                  </a:lnTo>
                  <a:lnTo>
                    <a:pt x="2833116" y="1251140"/>
                  </a:lnTo>
                  <a:lnTo>
                    <a:pt x="2811779" y="1290574"/>
                  </a:lnTo>
                  <a:lnTo>
                    <a:pt x="2783459" y="1324940"/>
                  </a:lnTo>
                  <a:lnTo>
                    <a:pt x="2749041" y="1353286"/>
                  </a:lnTo>
                  <a:lnTo>
                    <a:pt x="2709672" y="1374686"/>
                  </a:lnTo>
                  <a:lnTo>
                    <a:pt x="2666110" y="1388211"/>
                  </a:lnTo>
                  <a:lnTo>
                    <a:pt x="2619247" y="1392936"/>
                  </a:lnTo>
                  <a:lnTo>
                    <a:pt x="232155" y="1392936"/>
                  </a:lnTo>
                  <a:lnTo>
                    <a:pt x="185369" y="1388211"/>
                  </a:lnTo>
                  <a:lnTo>
                    <a:pt x="141782" y="1374686"/>
                  </a:lnTo>
                  <a:lnTo>
                    <a:pt x="102349" y="1353286"/>
                  </a:lnTo>
                  <a:lnTo>
                    <a:pt x="67995" y="1324940"/>
                  </a:lnTo>
                  <a:lnTo>
                    <a:pt x="39649" y="1290574"/>
                  </a:lnTo>
                  <a:lnTo>
                    <a:pt x="18237" y="1251140"/>
                  </a:lnTo>
                  <a:lnTo>
                    <a:pt x="4711" y="1207516"/>
                  </a:lnTo>
                  <a:lnTo>
                    <a:pt x="0" y="1160780"/>
                  </a:lnTo>
                  <a:lnTo>
                    <a:pt x="0" y="232156"/>
                  </a:lnTo>
                  <a:close/>
                </a:path>
              </a:pathLst>
            </a:custGeom>
            <a:ln w="12192">
              <a:solidFill>
                <a:srgbClr val="528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3077" y="1204595"/>
            <a:ext cx="11065510" cy="10331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dirty="0">
                <a:latin typeface="Calibri"/>
                <a:cs typeface="Calibri"/>
              </a:rPr>
              <a:t>Основное</a:t>
            </a:r>
            <a:r>
              <a:rPr sz="6600" spc="-295" dirty="0">
                <a:latin typeface="Calibri"/>
                <a:cs typeface="Calibri"/>
              </a:rPr>
              <a:t> </a:t>
            </a:r>
            <a:r>
              <a:rPr sz="6600" spc="-15" dirty="0">
                <a:latin typeface="Calibri"/>
                <a:cs typeface="Calibri"/>
              </a:rPr>
              <a:t>общее</a:t>
            </a:r>
            <a:r>
              <a:rPr sz="6600" spc="-100" dirty="0">
                <a:latin typeface="Calibri"/>
                <a:cs typeface="Calibri"/>
              </a:rPr>
              <a:t> </a:t>
            </a:r>
            <a:r>
              <a:rPr sz="6600" spc="-10" dirty="0">
                <a:latin typeface="Calibri"/>
                <a:cs typeface="Calibri"/>
              </a:rPr>
              <a:t>образование</a:t>
            </a:r>
            <a:endParaRPr sz="6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154923" y="4447032"/>
            <a:ext cx="3456940" cy="1409700"/>
            <a:chOff x="8154923" y="4447032"/>
            <a:chExt cx="3456940" cy="1409700"/>
          </a:xfrm>
        </p:grpSpPr>
        <p:sp>
          <p:nvSpPr>
            <p:cNvPr id="11" name="object 11"/>
            <p:cNvSpPr/>
            <p:nvPr/>
          </p:nvSpPr>
          <p:spPr>
            <a:xfrm>
              <a:off x="8161019" y="4453128"/>
              <a:ext cx="3444240" cy="1397635"/>
            </a:xfrm>
            <a:custGeom>
              <a:avLst/>
              <a:gdLst/>
              <a:ahLst/>
              <a:cxnLst/>
              <a:rect l="l" t="t" r="r" b="b"/>
              <a:pathLst>
                <a:path w="3444240" h="1397635">
                  <a:moveTo>
                    <a:pt x="3211322" y="0"/>
                  </a:moveTo>
                  <a:lnTo>
                    <a:pt x="232918" y="0"/>
                  </a:lnTo>
                  <a:lnTo>
                    <a:pt x="185927" y="4699"/>
                  </a:lnTo>
                  <a:lnTo>
                    <a:pt x="142239" y="18288"/>
                  </a:lnTo>
                  <a:lnTo>
                    <a:pt x="102743" y="39751"/>
                  </a:lnTo>
                  <a:lnTo>
                    <a:pt x="68199" y="68199"/>
                  </a:lnTo>
                  <a:lnTo>
                    <a:pt x="39750" y="102743"/>
                  </a:lnTo>
                  <a:lnTo>
                    <a:pt x="18287" y="142240"/>
                  </a:lnTo>
                  <a:lnTo>
                    <a:pt x="4699" y="185928"/>
                  </a:lnTo>
                  <a:lnTo>
                    <a:pt x="0" y="232918"/>
                  </a:lnTo>
                  <a:lnTo>
                    <a:pt x="0" y="1164590"/>
                  </a:lnTo>
                  <a:lnTo>
                    <a:pt x="4699" y="1211529"/>
                  </a:lnTo>
                  <a:lnTo>
                    <a:pt x="18287" y="1255255"/>
                  </a:lnTo>
                  <a:lnTo>
                    <a:pt x="39750" y="1294815"/>
                  </a:lnTo>
                  <a:lnTo>
                    <a:pt x="68199" y="1329283"/>
                  </a:lnTo>
                  <a:lnTo>
                    <a:pt x="102743" y="1357731"/>
                  </a:lnTo>
                  <a:lnTo>
                    <a:pt x="142239" y="1379207"/>
                  </a:lnTo>
                  <a:lnTo>
                    <a:pt x="185927" y="1392770"/>
                  </a:lnTo>
                  <a:lnTo>
                    <a:pt x="232918" y="1397508"/>
                  </a:lnTo>
                  <a:lnTo>
                    <a:pt x="3211322" y="1397508"/>
                  </a:lnTo>
                  <a:lnTo>
                    <a:pt x="3258311" y="1392770"/>
                  </a:lnTo>
                  <a:lnTo>
                    <a:pt x="3302000" y="1379207"/>
                  </a:lnTo>
                  <a:lnTo>
                    <a:pt x="3341497" y="1357731"/>
                  </a:lnTo>
                  <a:lnTo>
                    <a:pt x="3376040" y="1329283"/>
                  </a:lnTo>
                  <a:lnTo>
                    <a:pt x="3404488" y="1294815"/>
                  </a:lnTo>
                  <a:lnTo>
                    <a:pt x="3425952" y="1255255"/>
                  </a:lnTo>
                  <a:lnTo>
                    <a:pt x="3439540" y="1211529"/>
                  </a:lnTo>
                  <a:lnTo>
                    <a:pt x="3444239" y="1164590"/>
                  </a:lnTo>
                  <a:lnTo>
                    <a:pt x="3444239" y="232918"/>
                  </a:lnTo>
                  <a:lnTo>
                    <a:pt x="3439540" y="185928"/>
                  </a:lnTo>
                  <a:lnTo>
                    <a:pt x="3425952" y="142240"/>
                  </a:lnTo>
                  <a:lnTo>
                    <a:pt x="3404488" y="102743"/>
                  </a:lnTo>
                  <a:lnTo>
                    <a:pt x="3376040" y="68199"/>
                  </a:lnTo>
                  <a:lnTo>
                    <a:pt x="3341497" y="39751"/>
                  </a:lnTo>
                  <a:lnTo>
                    <a:pt x="3302000" y="18288"/>
                  </a:lnTo>
                  <a:lnTo>
                    <a:pt x="3258311" y="4699"/>
                  </a:lnTo>
                  <a:lnTo>
                    <a:pt x="3211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61019" y="4453128"/>
              <a:ext cx="3444240" cy="1397635"/>
            </a:xfrm>
            <a:custGeom>
              <a:avLst/>
              <a:gdLst/>
              <a:ahLst/>
              <a:cxnLst/>
              <a:rect l="l" t="t" r="r" b="b"/>
              <a:pathLst>
                <a:path w="3444240" h="1397635">
                  <a:moveTo>
                    <a:pt x="0" y="232918"/>
                  </a:moveTo>
                  <a:lnTo>
                    <a:pt x="4699" y="185928"/>
                  </a:lnTo>
                  <a:lnTo>
                    <a:pt x="18287" y="142240"/>
                  </a:lnTo>
                  <a:lnTo>
                    <a:pt x="39750" y="102743"/>
                  </a:lnTo>
                  <a:lnTo>
                    <a:pt x="68199" y="68199"/>
                  </a:lnTo>
                  <a:lnTo>
                    <a:pt x="102743" y="39751"/>
                  </a:lnTo>
                  <a:lnTo>
                    <a:pt x="142239" y="18288"/>
                  </a:lnTo>
                  <a:lnTo>
                    <a:pt x="185927" y="4699"/>
                  </a:lnTo>
                  <a:lnTo>
                    <a:pt x="232918" y="0"/>
                  </a:lnTo>
                  <a:lnTo>
                    <a:pt x="3211322" y="0"/>
                  </a:lnTo>
                  <a:lnTo>
                    <a:pt x="3258311" y="4699"/>
                  </a:lnTo>
                  <a:lnTo>
                    <a:pt x="3302000" y="18288"/>
                  </a:lnTo>
                  <a:lnTo>
                    <a:pt x="3341497" y="39751"/>
                  </a:lnTo>
                  <a:lnTo>
                    <a:pt x="3376040" y="68199"/>
                  </a:lnTo>
                  <a:lnTo>
                    <a:pt x="3404488" y="102743"/>
                  </a:lnTo>
                  <a:lnTo>
                    <a:pt x="3425952" y="142240"/>
                  </a:lnTo>
                  <a:lnTo>
                    <a:pt x="3439540" y="185928"/>
                  </a:lnTo>
                  <a:lnTo>
                    <a:pt x="3444239" y="232918"/>
                  </a:lnTo>
                  <a:lnTo>
                    <a:pt x="3444239" y="1164590"/>
                  </a:lnTo>
                  <a:lnTo>
                    <a:pt x="3439540" y="1211529"/>
                  </a:lnTo>
                  <a:lnTo>
                    <a:pt x="3425952" y="1255255"/>
                  </a:lnTo>
                  <a:lnTo>
                    <a:pt x="3404488" y="1294815"/>
                  </a:lnTo>
                  <a:lnTo>
                    <a:pt x="3376040" y="1329283"/>
                  </a:lnTo>
                  <a:lnTo>
                    <a:pt x="3341497" y="1357731"/>
                  </a:lnTo>
                  <a:lnTo>
                    <a:pt x="3302000" y="1379207"/>
                  </a:lnTo>
                  <a:lnTo>
                    <a:pt x="3258311" y="1392770"/>
                  </a:lnTo>
                  <a:lnTo>
                    <a:pt x="3211322" y="1397508"/>
                  </a:lnTo>
                  <a:lnTo>
                    <a:pt x="232918" y="1397508"/>
                  </a:lnTo>
                  <a:lnTo>
                    <a:pt x="185927" y="1392770"/>
                  </a:lnTo>
                  <a:lnTo>
                    <a:pt x="142239" y="1379207"/>
                  </a:lnTo>
                  <a:lnTo>
                    <a:pt x="102743" y="1357731"/>
                  </a:lnTo>
                  <a:lnTo>
                    <a:pt x="68199" y="1329283"/>
                  </a:lnTo>
                  <a:lnTo>
                    <a:pt x="39750" y="1294815"/>
                  </a:lnTo>
                  <a:lnTo>
                    <a:pt x="18287" y="1255255"/>
                  </a:lnTo>
                  <a:lnTo>
                    <a:pt x="4699" y="1211529"/>
                  </a:lnTo>
                  <a:lnTo>
                    <a:pt x="0" y="1164590"/>
                  </a:lnTo>
                  <a:lnTo>
                    <a:pt x="0" y="232918"/>
                  </a:lnTo>
                  <a:close/>
                </a:path>
              </a:pathLst>
            </a:custGeom>
            <a:ln w="12192">
              <a:solidFill>
                <a:srgbClr val="528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312784" y="4485703"/>
            <a:ext cx="2830830" cy="1250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000" spc="30" dirty="0">
                <a:latin typeface="Calibri"/>
                <a:cs typeface="Calibri"/>
              </a:rPr>
              <a:t>П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35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20" dirty="0">
                <a:latin typeface="Calibri"/>
                <a:cs typeface="Calibri"/>
              </a:rPr>
              <a:t>я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35" dirty="0">
                <a:latin typeface="Calibri"/>
                <a:cs typeface="Calibri"/>
              </a:rPr>
              <a:t>и</a:t>
            </a:r>
            <a:r>
              <a:rPr sz="2000" spc="10" dirty="0">
                <a:latin typeface="Calibri"/>
                <a:cs typeface="Calibri"/>
              </a:rPr>
              <a:t>е</a:t>
            </a:r>
            <a:r>
              <a:rPr sz="2000" spc="-1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10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п</a:t>
            </a:r>
            <a:r>
              <a:rPr sz="2000" spc="-30" dirty="0">
                <a:latin typeface="Calibri"/>
                <a:cs typeface="Calibri"/>
              </a:rPr>
              <a:t>е</a:t>
            </a:r>
            <a:r>
              <a:rPr sz="2000" spc="10" dirty="0">
                <a:latin typeface="Calibri"/>
                <a:cs typeface="Calibri"/>
              </a:rPr>
              <a:t>д</a:t>
            </a:r>
            <a:r>
              <a:rPr sz="2000" spc="-25" dirty="0">
                <a:latin typeface="Calibri"/>
                <a:cs typeface="Calibri"/>
              </a:rPr>
              <a:t>с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10" dirty="0">
                <a:latin typeface="Calibri"/>
                <a:cs typeface="Calibri"/>
              </a:rPr>
              <a:t>в</a:t>
            </a:r>
            <a:r>
              <a:rPr sz="2000" spc="-25" dirty="0">
                <a:latin typeface="Calibri"/>
                <a:cs typeface="Calibri"/>
              </a:rPr>
              <a:t>ет</a:t>
            </a:r>
            <a:r>
              <a:rPr sz="2000" spc="10" dirty="0">
                <a:latin typeface="Calibri"/>
                <a:cs typeface="Calibri"/>
              </a:rPr>
              <a:t>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и  </a:t>
            </a:r>
            <a:r>
              <a:rPr sz="2000" spc="-5" dirty="0">
                <a:latin typeface="Calibri"/>
                <a:cs typeface="Calibri"/>
              </a:rPr>
              <a:t>у</a:t>
            </a:r>
            <a:r>
              <a:rPr sz="2000" spc="-30" dirty="0">
                <a:latin typeface="Calibri"/>
                <a:cs typeface="Calibri"/>
              </a:rPr>
              <a:t>т</a:t>
            </a:r>
            <a:r>
              <a:rPr sz="2000" spc="10" dirty="0">
                <a:latin typeface="Calibri"/>
                <a:cs typeface="Calibri"/>
              </a:rPr>
              <a:t>в</a:t>
            </a:r>
            <a:r>
              <a:rPr sz="2000" spc="-2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40" dirty="0">
                <a:latin typeface="Calibri"/>
                <a:cs typeface="Calibri"/>
              </a:rPr>
              <a:t>ж</a:t>
            </a:r>
            <a:r>
              <a:rPr sz="2000" spc="10" dirty="0">
                <a:latin typeface="Calibri"/>
                <a:cs typeface="Calibri"/>
              </a:rPr>
              <a:t>д</a:t>
            </a:r>
            <a:r>
              <a:rPr sz="2000" spc="-35" dirty="0">
                <a:latin typeface="Calibri"/>
                <a:cs typeface="Calibri"/>
              </a:rPr>
              <a:t>е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40" dirty="0">
                <a:latin typeface="Calibri"/>
                <a:cs typeface="Calibri"/>
              </a:rPr>
              <a:t>и</a:t>
            </a:r>
            <a:r>
              <a:rPr sz="2000" spc="10" dirty="0">
                <a:latin typeface="Calibri"/>
                <a:cs typeface="Calibri"/>
              </a:rPr>
              <a:t>е</a:t>
            </a:r>
            <a:r>
              <a:rPr sz="2000" spc="-26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д</a:t>
            </a:r>
            <a:r>
              <a:rPr sz="2000" spc="40" dirty="0">
                <a:latin typeface="Calibri"/>
                <a:cs typeface="Calibri"/>
              </a:rPr>
              <a:t>и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spc="-25" dirty="0">
                <a:latin typeface="Calibri"/>
                <a:cs typeface="Calibri"/>
              </a:rPr>
              <a:t>е</a:t>
            </a:r>
            <a:r>
              <a:rPr sz="2000" spc="45" dirty="0">
                <a:latin typeface="Calibri"/>
                <a:cs typeface="Calibri"/>
              </a:rPr>
              <a:t>к</a:t>
            </a:r>
            <a:r>
              <a:rPr sz="2000" spc="-30" dirty="0">
                <a:latin typeface="Calibri"/>
                <a:cs typeface="Calibri"/>
              </a:rPr>
              <a:t>т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10" dirty="0">
                <a:latin typeface="Calibri"/>
                <a:cs typeface="Calibri"/>
              </a:rPr>
              <a:t>м  </a:t>
            </a:r>
            <a:r>
              <a:rPr sz="2000" spc="40" dirty="0">
                <a:latin typeface="Calibri"/>
                <a:cs typeface="Calibri"/>
              </a:rPr>
              <a:t>шк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25" dirty="0">
                <a:latin typeface="Calibri"/>
                <a:cs typeface="Calibri"/>
              </a:rPr>
              <a:t>л</a:t>
            </a:r>
            <a:r>
              <a:rPr sz="2000" spc="20" dirty="0">
                <a:latin typeface="Calibri"/>
                <a:cs typeface="Calibri"/>
              </a:rPr>
              <a:t>ы</a:t>
            </a:r>
            <a:r>
              <a:rPr sz="2000" spc="-229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ОО</a:t>
            </a:r>
            <a:r>
              <a:rPr sz="2000" spc="250" dirty="0">
                <a:latin typeface="Calibri"/>
                <a:cs typeface="Calibri"/>
              </a:rPr>
              <a:t>П</a:t>
            </a:r>
            <a:r>
              <a:rPr sz="2000" spc="20" dirty="0">
                <a:latin typeface="Calibri"/>
                <a:cs typeface="Calibri"/>
              </a:rPr>
              <a:t>ООО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10" dirty="0">
                <a:latin typeface="Calibri"/>
                <a:cs typeface="Calibri"/>
              </a:rPr>
              <a:t>е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п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-25" dirty="0">
                <a:latin typeface="Calibri"/>
                <a:cs typeface="Calibri"/>
              </a:rPr>
              <a:t>з</a:t>
            </a:r>
            <a:r>
              <a:rPr sz="2000" spc="10" dirty="0">
                <a:latin typeface="Calibri"/>
                <a:cs typeface="Calibri"/>
              </a:rPr>
              <a:t>д</a:t>
            </a:r>
            <a:r>
              <a:rPr sz="2000" spc="-30" dirty="0">
                <a:latin typeface="Calibri"/>
                <a:cs typeface="Calibri"/>
              </a:rPr>
              <a:t>н</a:t>
            </a:r>
            <a:r>
              <a:rPr sz="2000" spc="-25" dirty="0">
                <a:latin typeface="Calibri"/>
                <a:cs typeface="Calibri"/>
              </a:rPr>
              <a:t>е</a:t>
            </a:r>
            <a:r>
              <a:rPr sz="2000" spc="10" dirty="0">
                <a:latin typeface="Calibri"/>
                <a:cs typeface="Calibri"/>
              </a:rPr>
              <a:t>е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30" dirty="0">
                <a:latin typeface="Calibri"/>
                <a:cs typeface="Calibri"/>
              </a:rPr>
              <a:t>30</a:t>
            </a:r>
            <a:r>
              <a:rPr sz="2000" spc="15" dirty="0">
                <a:latin typeface="Calibri"/>
                <a:cs typeface="Calibri"/>
              </a:rPr>
              <a:t>.</a:t>
            </a:r>
            <a:r>
              <a:rPr sz="2000" spc="30" dirty="0">
                <a:latin typeface="Calibri"/>
                <a:cs typeface="Calibri"/>
              </a:rPr>
              <a:t>08</a:t>
            </a:r>
            <a:r>
              <a:rPr sz="2000" spc="15" dirty="0">
                <a:latin typeface="Calibri"/>
                <a:cs typeface="Calibri"/>
              </a:rPr>
              <a:t>.</a:t>
            </a:r>
            <a:r>
              <a:rPr sz="2000" spc="30" dirty="0">
                <a:latin typeface="Calibri"/>
                <a:cs typeface="Calibri"/>
              </a:rPr>
              <a:t>2</a:t>
            </a:r>
            <a:r>
              <a:rPr sz="2000" spc="-45" dirty="0">
                <a:latin typeface="Calibri"/>
                <a:cs typeface="Calibri"/>
              </a:rPr>
              <a:t>0</a:t>
            </a:r>
            <a:r>
              <a:rPr sz="2000" spc="30" dirty="0">
                <a:latin typeface="Calibri"/>
                <a:cs typeface="Calibri"/>
              </a:rPr>
              <a:t>2</a:t>
            </a:r>
            <a:r>
              <a:rPr sz="2000" spc="-45" dirty="0">
                <a:latin typeface="Calibri"/>
                <a:cs typeface="Calibri"/>
              </a:rPr>
              <a:t>4</a:t>
            </a:r>
            <a:r>
              <a:rPr sz="2000" spc="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95116" y="4628389"/>
            <a:ext cx="3933825" cy="939165"/>
            <a:chOff x="3595116" y="4628389"/>
            <a:chExt cx="3933825" cy="939165"/>
          </a:xfrm>
        </p:grpSpPr>
        <p:sp>
          <p:nvSpPr>
            <p:cNvPr id="15" name="object 15"/>
            <p:cNvSpPr/>
            <p:nvPr/>
          </p:nvSpPr>
          <p:spPr>
            <a:xfrm>
              <a:off x="3601211" y="4634484"/>
              <a:ext cx="3921760" cy="927100"/>
            </a:xfrm>
            <a:custGeom>
              <a:avLst/>
              <a:gdLst/>
              <a:ahLst/>
              <a:cxnLst/>
              <a:rect l="l" t="t" r="r" b="b"/>
              <a:pathLst>
                <a:path w="3921759" h="927100">
                  <a:moveTo>
                    <a:pt x="3766819" y="0"/>
                  </a:moveTo>
                  <a:lnTo>
                    <a:pt x="154432" y="0"/>
                  </a:lnTo>
                  <a:lnTo>
                    <a:pt x="105537" y="7874"/>
                  </a:lnTo>
                  <a:lnTo>
                    <a:pt x="63246" y="29718"/>
                  </a:lnTo>
                  <a:lnTo>
                    <a:pt x="29717" y="63246"/>
                  </a:lnTo>
                  <a:lnTo>
                    <a:pt x="7874" y="105537"/>
                  </a:lnTo>
                  <a:lnTo>
                    <a:pt x="0" y="154432"/>
                  </a:lnTo>
                  <a:lnTo>
                    <a:pt x="0" y="772160"/>
                  </a:lnTo>
                  <a:lnTo>
                    <a:pt x="7874" y="821055"/>
                  </a:lnTo>
                  <a:lnTo>
                    <a:pt x="29717" y="863346"/>
                  </a:lnTo>
                  <a:lnTo>
                    <a:pt x="63246" y="896874"/>
                  </a:lnTo>
                  <a:lnTo>
                    <a:pt x="105537" y="918718"/>
                  </a:lnTo>
                  <a:lnTo>
                    <a:pt x="154432" y="926592"/>
                  </a:lnTo>
                  <a:lnTo>
                    <a:pt x="3766819" y="926592"/>
                  </a:lnTo>
                  <a:lnTo>
                    <a:pt x="3815715" y="918718"/>
                  </a:lnTo>
                  <a:lnTo>
                    <a:pt x="3858006" y="896874"/>
                  </a:lnTo>
                  <a:lnTo>
                    <a:pt x="3891407" y="863346"/>
                  </a:lnTo>
                  <a:lnTo>
                    <a:pt x="3913378" y="821055"/>
                  </a:lnTo>
                  <a:lnTo>
                    <a:pt x="3921252" y="772160"/>
                  </a:lnTo>
                  <a:lnTo>
                    <a:pt x="3921252" y="154432"/>
                  </a:lnTo>
                  <a:lnTo>
                    <a:pt x="3913378" y="105537"/>
                  </a:lnTo>
                  <a:lnTo>
                    <a:pt x="3891407" y="63246"/>
                  </a:lnTo>
                  <a:lnTo>
                    <a:pt x="3858006" y="29718"/>
                  </a:lnTo>
                  <a:lnTo>
                    <a:pt x="3815715" y="7874"/>
                  </a:lnTo>
                  <a:lnTo>
                    <a:pt x="3766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01211" y="4634484"/>
              <a:ext cx="3921760" cy="927100"/>
            </a:xfrm>
            <a:custGeom>
              <a:avLst/>
              <a:gdLst/>
              <a:ahLst/>
              <a:cxnLst/>
              <a:rect l="l" t="t" r="r" b="b"/>
              <a:pathLst>
                <a:path w="3921759" h="927100">
                  <a:moveTo>
                    <a:pt x="0" y="154432"/>
                  </a:moveTo>
                  <a:lnTo>
                    <a:pt x="7874" y="105537"/>
                  </a:lnTo>
                  <a:lnTo>
                    <a:pt x="29717" y="63246"/>
                  </a:lnTo>
                  <a:lnTo>
                    <a:pt x="63246" y="29718"/>
                  </a:lnTo>
                  <a:lnTo>
                    <a:pt x="105537" y="7874"/>
                  </a:lnTo>
                  <a:lnTo>
                    <a:pt x="154432" y="0"/>
                  </a:lnTo>
                  <a:lnTo>
                    <a:pt x="3766819" y="0"/>
                  </a:lnTo>
                  <a:lnTo>
                    <a:pt x="3815715" y="7874"/>
                  </a:lnTo>
                  <a:lnTo>
                    <a:pt x="3858006" y="29718"/>
                  </a:lnTo>
                  <a:lnTo>
                    <a:pt x="3891407" y="63246"/>
                  </a:lnTo>
                  <a:lnTo>
                    <a:pt x="3913378" y="105537"/>
                  </a:lnTo>
                  <a:lnTo>
                    <a:pt x="3921252" y="154432"/>
                  </a:lnTo>
                  <a:lnTo>
                    <a:pt x="3921252" y="772160"/>
                  </a:lnTo>
                  <a:lnTo>
                    <a:pt x="3913378" y="821055"/>
                  </a:lnTo>
                  <a:lnTo>
                    <a:pt x="3891407" y="863346"/>
                  </a:lnTo>
                  <a:lnTo>
                    <a:pt x="3858006" y="896874"/>
                  </a:lnTo>
                  <a:lnTo>
                    <a:pt x="3815715" y="918718"/>
                  </a:lnTo>
                  <a:lnTo>
                    <a:pt x="3766819" y="926592"/>
                  </a:lnTo>
                  <a:lnTo>
                    <a:pt x="154432" y="926592"/>
                  </a:lnTo>
                  <a:lnTo>
                    <a:pt x="105537" y="918718"/>
                  </a:lnTo>
                  <a:lnTo>
                    <a:pt x="63246" y="896874"/>
                  </a:lnTo>
                  <a:lnTo>
                    <a:pt x="29717" y="863346"/>
                  </a:lnTo>
                  <a:lnTo>
                    <a:pt x="7874" y="821055"/>
                  </a:lnTo>
                  <a:lnTo>
                    <a:pt x="0" y="772160"/>
                  </a:lnTo>
                  <a:lnTo>
                    <a:pt x="0" y="154432"/>
                  </a:lnTo>
                  <a:close/>
                </a:path>
              </a:pathLst>
            </a:custGeom>
            <a:ln w="12189">
              <a:solidFill>
                <a:srgbClr val="528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726179" y="4692586"/>
            <a:ext cx="3211830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70"/>
              </a:spcBef>
            </a:pPr>
            <a:r>
              <a:rPr sz="1550" i="1" spc="45" dirty="0">
                <a:latin typeface="Calibri"/>
                <a:cs typeface="Calibri"/>
              </a:rPr>
              <a:t>Д</a:t>
            </a:r>
            <a:r>
              <a:rPr sz="1550" i="1" spc="20" dirty="0">
                <a:latin typeface="Calibri"/>
                <a:cs typeface="Calibri"/>
              </a:rPr>
              <a:t>ора</a:t>
            </a:r>
            <a:r>
              <a:rPr sz="1550" i="1" spc="-10" dirty="0">
                <a:latin typeface="Calibri"/>
                <a:cs typeface="Calibri"/>
              </a:rPr>
              <a:t>б</a:t>
            </a:r>
            <a:r>
              <a:rPr sz="1550" i="1" spc="20" dirty="0">
                <a:latin typeface="Calibri"/>
                <a:cs typeface="Calibri"/>
              </a:rPr>
              <a:t>о</a:t>
            </a:r>
            <a:r>
              <a:rPr sz="1550" i="1" spc="45" dirty="0">
                <a:latin typeface="Calibri"/>
                <a:cs typeface="Calibri"/>
              </a:rPr>
              <a:t>т</a:t>
            </a:r>
            <a:r>
              <a:rPr sz="1550" i="1" spc="25" dirty="0">
                <a:latin typeface="Calibri"/>
                <a:cs typeface="Calibri"/>
              </a:rPr>
              <a:t>к</a:t>
            </a:r>
            <a:r>
              <a:rPr sz="1550" i="1" spc="10" dirty="0">
                <a:latin typeface="Calibri"/>
                <a:cs typeface="Calibri"/>
              </a:rPr>
              <a:t>а</a:t>
            </a:r>
            <a:r>
              <a:rPr sz="1550" i="1" spc="-100" dirty="0">
                <a:latin typeface="Calibri"/>
                <a:cs typeface="Calibri"/>
              </a:rPr>
              <a:t> </a:t>
            </a:r>
            <a:r>
              <a:rPr sz="1550" i="1" spc="-5" dirty="0">
                <a:latin typeface="Calibri"/>
                <a:cs typeface="Calibri"/>
              </a:rPr>
              <a:t>ш</a:t>
            </a:r>
            <a:r>
              <a:rPr sz="1550" i="1" spc="25" dirty="0">
                <a:latin typeface="Calibri"/>
                <a:cs typeface="Calibri"/>
              </a:rPr>
              <a:t>к</a:t>
            </a:r>
            <a:r>
              <a:rPr sz="1550" i="1" spc="20" dirty="0">
                <a:latin typeface="Calibri"/>
                <a:cs typeface="Calibri"/>
              </a:rPr>
              <a:t>о</a:t>
            </a:r>
            <a:r>
              <a:rPr sz="1550" i="1" spc="25" dirty="0">
                <a:latin typeface="Calibri"/>
                <a:cs typeface="Calibri"/>
              </a:rPr>
              <a:t>л</a:t>
            </a:r>
            <a:r>
              <a:rPr sz="1550" i="1" spc="20" dirty="0">
                <a:latin typeface="Calibri"/>
                <a:cs typeface="Calibri"/>
              </a:rPr>
              <a:t>о</a:t>
            </a:r>
            <a:r>
              <a:rPr sz="1550" i="1" spc="10" dirty="0">
                <a:latin typeface="Calibri"/>
                <a:cs typeface="Calibri"/>
              </a:rPr>
              <a:t>й</a:t>
            </a:r>
            <a:r>
              <a:rPr sz="1550" i="1" spc="-105" dirty="0">
                <a:latin typeface="Calibri"/>
                <a:cs typeface="Calibri"/>
              </a:rPr>
              <a:t> </a:t>
            </a:r>
            <a:r>
              <a:rPr sz="1550" i="1" spc="20" dirty="0">
                <a:latin typeface="Calibri"/>
                <a:cs typeface="Calibri"/>
              </a:rPr>
              <a:t>и</a:t>
            </a:r>
            <a:r>
              <a:rPr sz="1550" i="1" spc="-5" dirty="0">
                <a:latin typeface="Calibri"/>
                <a:cs typeface="Calibri"/>
              </a:rPr>
              <a:t>м</a:t>
            </a:r>
            <a:r>
              <a:rPr sz="1550" i="1" spc="10" dirty="0">
                <a:latin typeface="Calibri"/>
                <a:cs typeface="Calibri"/>
              </a:rPr>
              <a:t>е</a:t>
            </a:r>
            <a:r>
              <a:rPr sz="1550" i="1" dirty="0">
                <a:latin typeface="Calibri"/>
                <a:cs typeface="Calibri"/>
              </a:rPr>
              <a:t>ю</a:t>
            </a:r>
            <a:r>
              <a:rPr sz="1550" i="1" spc="35" dirty="0">
                <a:latin typeface="Calibri"/>
                <a:cs typeface="Calibri"/>
              </a:rPr>
              <a:t>щ</a:t>
            </a:r>
            <a:r>
              <a:rPr sz="1550" i="1" spc="10" dirty="0">
                <a:latin typeface="Calibri"/>
                <a:cs typeface="Calibri"/>
              </a:rPr>
              <a:t>е</a:t>
            </a:r>
            <a:r>
              <a:rPr sz="1550" i="1" spc="15" dirty="0">
                <a:latin typeface="Calibri"/>
                <a:cs typeface="Calibri"/>
              </a:rPr>
              <a:t>й</a:t>
            </a:r>
            <a:r>
              <a:rPr sz="1550" i="1" spc="25" dirty="0">
                <a:latin typeface="Calibri"/>
                <a:cs typeface="Calibri"/>
              </a:rPr>
              <a:t>с</a:t>
            </a:r>
            <a:r>
              <a:rPr sz="1550" i="1" spc="10" dirty="0">
                <a:latin typeface="Calibri"/>
                <a:cs typeface="Calibri"/>
              </a:rPr>
              <a:t>я</a:t>
            </a:r>
            <a:r>
              <a:rPr sz="1550" i="1" spc="-114" dirty="0">
                <a:latin typeface="Calibri"/>
                <a:cs typeface="Calibri"/>
              </a:rPr>
              <a:t> </a:t>
            </a:r>
            <a:r>
              <a:rPr sz="1550" i="1" spc="25" dirty="0">
                <a:latin typeface="Calibri"/>
                <a:cs typeface="Calibri"/>
              </a:rPr>
              <a:t>ООП  </a:t>
            </a:r>
            <a:r>
              <a:rPr sz="1550" i="1" spc="30" dirty="0">
                <a:latin typeface="Calibri"/>
                <a:cs typeface="Calibri"/>
              </a:rPr>
              <a:t>ОО</a:t>
            </a:r>
            <a:r>
              <a:rPr sz="1550" i="1" spc="15" dirty="0">
                <a:latin typeface="Calibri"/>
                <a:cs typeface="Calibri"/>
              </a:rPr>
              <a:t>О</a:t>
            </a:r>
            <a:r>
              <a:rPr sz="1550" i="1" spc="-105" dirty="0">
                <a:latin typeface="Calibri"/>
                <a:cs typeface="Calibri"/>
              </a:rPr>
              <a:t> </a:t>
            </a:r>
            <a:r>
              <a:rPr sz="1550" i="1" spc="10" dirty="0">
                <a:latin typeface="Calibri"/>
                <a:cs typeface="Calibri"/>
              </a:rPr>
              <a:t>с</a:t>
            </a:r>
            <a:r>
              <a:rPr sz="1550" i="1" spc="-35" dirty="0">
                <a:latin typeface="Calibri"/>
                <a:cs typeface="Calibri"/>
              </a:rPr>
              <a:t> </a:t>
            </a:r>
            <a:r>
              <a:rPr sz="1550" i="1" spc="-20" dirty="0">
                <a:latin typeface="Calibri"/>
                <a:cs typeface="Calibri"/>
              </a:rPr>
              <a:t>у</a:t>
            </a:r>
            <a:r>
              <a:rPr sz="1550" i="1" spc="15" dirty="0">
                <a:latin typeface="Calibri"/>
                <a:cs typeface="Calibri"/>
              </a:rPr>
              <a:t>ч</a:t>
            </a:r>
            <a:r>
              <a:rPr sz="1550" i="1" spc="10" dirty="0">
                <a:latin typeface="Calibri"/>
                <a:cs typeface="Calibri"/>
              </a:rPr>
              <a:t>е</a:t>
            </a:r>
            <a:r>
              <a:rPr sz="1550" i="1" spc="40" dirty="0">
                <a:latin typeface="Calibri"/>
                <a:cs typeface="Calibri"/>
              </a:rPr>
              <a:t>т</a:t>
            </a:r>
            <a:r>
              <a:rPr sz="1550" i="1" spc="25" dirty="0">
                <a:latin typeface="Calibri"/>
                <a:cs typeface="Calibri"/>
              </a:rPr>
              <a:t>о</a:t>
            </a:r>
            <a:r>
              <a:rPr sz="1550" i="1" spc="15" dirty="0">
                <a:latin typeface="Calibri"/>
                <a:cs typeface="Calibri"/>
              </a:rPr>
              <a:t>м </a:t>
            </a:r>
            <a:r>
              <a:rPr sz="1550" i="1" spc="20" dirty="0">
                <a:latin typeface="Calibri"/>
                <a:cs typeface="Calibri"/>
              </a:rPr>
              <a:t>и</a:t>
            </a:r>
            <a:r>
              <a:rPr sz="1550" i="1" spc="15" dirty="0">
                <a:latin typeface="Calibri"/>
                <a:cs typeface="Calibri"/>
              </a:rPr>
              <a:t>з</a:t>
            </a:r>
            <a:r>
              <a:rPr sz="1550" i="1" dirty="0">
                <a:latin typeface="Calibri"/>
                <a:cs typeface="Calibri"/>
              </a:rPr>
              <a:t>м</a:t>
            </a:r>
            <a:r>
              <a:rPr sz="1550" i="1" spc="10" dirty="0">
                <a:latin typeface="Calibri"/>
                <a:cs typeface="Calibri"/>
              </a:rPr>
              <a:t>е</a:t>
            </a:r>
            <a:r>
              <a:rPr sz="1550" i="1" dirty="0">
                <a:latin typeface="Calibri"/>
                <a:cs typeface="Calibri"/>
              </a:rPr>
              <a:t>н</a:t>
            </a:r>
            <a:r>
              <a:rPr sz="1550" i="1" spc="10" dirty="0">
                <a:latin typeface="Calibri"/>
                <a:cs typeface="Calibri"/>
              </a:rPr>
              <a:t>е</a:t>
            </a:r>
            <a:r>
              <a:rPr sz="1550" i="1" dirty="0">
                <a:latin typeface="Calibri"/>
                <a:cs typeface="Calibri"/>
              </a:rPr>
              <a:t>н</a:t>
            </a:r>
            <a:r>
              <a:rPr sz="1550" i="1" spc="20" dirty="0">
                <a:latin typeface="Calibri"/>
                <a:cs typeface="Calibri"/>
              </a:rPr>
              <a:t>и</a:t>
            </a:r>
            <a:r>
              <a:rPr sz="1550" i="1" spc="10" dirty="0">
                <a:latin typeface="Calibri"/>
                <a:cs typeface="Calibri"/>
              </a:rPr>
              <a:t>й</a:t>
            </a:r>
            <a:r>
              <a:rPr sz="1550" i="1" spc="45" dirty="0">
                <a:latin typeface="Calibri"/>
                <a:cs typeface="Calibri"/>
              </a:rPr>
              <a:t> </a:t>
            </a:r>
            <a:r>
              <a:rPr sz="1550" i="1" spc="5" dirty="0">
                <a:latin typeface="Calibri"/>
                <a:cs typeface="Calibri"/>
              </a:rPr>
              <a:t>в  </a:t>
            </a:r>
            <a:r>
              <a:rPr sz="1550" i="1" spc="25" dirty="0">
                <a:latin typeface="Calibri"/>
                <a:cs typeface="Calibri"/>
              </a:rPr>
              <a:t>ф</a:t>
            </a:r>
            <a:r>
              <a:rPr sz="1550" i="1" spc="5" dirty="0">
                <a:latin typeface="Calibri"/>
                <a:cs typeface="Calibri"/>
              </a:rPr>
              <a:t>еде</a:t>
            </a:r>
            <a:r>
              <a:rPr sz="1550" i="1" spc="20" dirty="0">
                <a:latin typeface="Calibri"/>
                <a:cs typeface="Calibri"/>
              </a:rPr>
              <a:t>ра</a:t>
            </a:r>
            <a:r>
              <a:rPr sz="1550" i="1" spc="25" dirty="0">
                <a:latin typeface="Calibri"/>
                <a:cs typeface="Calibri"/>
              </a:rPr>
              <a:t>л</a:t>
            </a:r>
            <a:r>
              <a:rPr sz="1550" i="1" spc="20" dirty="0">
                <a:latin typeface="Calibri"/>
                <a:cs typeface="Calibri"/>
              </a:rPr>
              <a:t>ь</a:t>
            </a:r>
            <a:r>
              <a:rPr sz="1550" i="1" spc="10" dirty="0">
                <a:latin typeface="Calibri"/>
                <a:cs typeface="Calibri"/>
              </a:rPr>
              <a:t>ных</a:t>
            </a:r>
            <a:r>
              <a:rPr sz="1550" i="1" spc="-135" dirty="0">
                <a:latin typeface="Calibri"/>
                <a:cs typeface="Calibri"/>
              </a:rPr>
              <a:t> </a:t>
            </a:r>
            <a:r>
              <a:rPr sz="1550" i="1" spc="5" dirty="0">
                <a:latin typeface="Calibri"/>
                <a:cs typeface="Calibri"/>
              </a:rPr>
              <a:t>д</a:t>
            </a:r>
            <a:r>
              <a:rPr sz="1550" i="1" spc="25" dirty="0">
                <a:latin typeface="Calibri"/>
                <a:cs typeface="Calibri"/>
              </a:rPr>
              <a:t>ок</a:t>
            </a:r>
            <a:r>
              <a:rPr sz="1550" i="1" spc="-20" dirty="0">
                <a:latin typeface="Calibri"/>
                <a:cs typeface="Calibri"/>
              </a:rPr>
              <a:t>у</a:t>
            </a:r>
            <a:r>
              <a:rPr sz="1550" i="1" spc="-5" dirty="0">
                <a:latin typeface="Calibri"/>
                <a:cs typeface="Calibri"/>
              </a:rPr>
              <a:t>м</a:t>
            </a:r>
            <a:r>
              <a:rPr sz="1550" i="1" spc="5" dirty="0">
                <a:latin typeface="Calibri"/>
                <a:cs typeface="Calibri"/>
              </a:rPr>
              <a:t>е</a:t>
            </a:r>
            <a:r>
              <a:rPr sz="1550" i="1" dirty="0">
                <a:latin typeface="Calibri"/>
                <a:cs typeface="Calibri"/>
              </a:rPr>
              <a:t>н</a:t>
            </a:r>
            <a:r>
              <a:rPr sz="1550" i="1" spc="45" dirty="0">
                <a:latin typeface="Calibri"/>
                <a:cs typeface="Calibri"/>
              </a:rPr>
              <a:t>т</a:t>
            </a:r>
            <a:r>
              <a:rPr sz="1550" i="1" spc="20" dirty="0">
                <a:latin typeface="Calibri"/>
                <a:cs typeface="Calibri"/>
              </a:rPr>
              <a:t>а</a:t>
            </a:r>
            <a:r>
              <a:rPr sz="1550" i="1" spc="10" dirty="0">
                <a:latin typeface="Calibri"/>
                <a:cs typeface="Calibri"/>
              </a:rPr>
              <a:t>х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377" y="4626673"/>
            <a:ext cx="157924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Ф</a:t>
            </a:r>
            <a:r>
              <a:rPr sz="2400" spc="-60" dirty="0">
                <a:latin typeface="Calibri"/>
                <a:cs typeface="Calibri"/>
              </a:rPr>
              <a:t>Г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1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ОО</a:t>
            </a:r>
            <a:r>
              <a:rPr sz="2400" dirty="0">
                <a:latin typeface="Calibri"/>
                <a:cs typeface="Calibri"/>
              </a:rPr>
              <a:t>О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sz="2400" spc="-10" dirty="0">
                <a:latin typeface="Calibri"/>
                <a:cs typeface="Calibri"/>
              </a:rPr>
              <a:t>ФОП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ООО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2432" y="2964878"/>
            <a:ext cx="850900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10" dirty="0">
                <a:latin typeface="Calibri"/>
                <a:cs typeface="Calibri"/>
              </a:rPr>
              <a:t>С</a:t>
            </a:r>
            <a:r>
              <a:rPr sz="2750" b="1" spc="-6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2024-2025</a:t>
            </a:r>
            <a:r>
              <a:rPr sz="2750" b="1" spc="-7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учебного</a:t>
            </a:r>
            <a:r>
              <a:rPr sz="2750" b="1" spc="-8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года</a:t>
            </a:r>
            <a:r>
              <a:rPr sz="2750" b="1" spc="-11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–</a:t>
            </a:r>
            <a:r>
              <a:rPr sz="2750" b="1" spc="2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одна</a:t>
            </a:r>
            <a:r>
              <a:rPr sz="2750" b="1" spc="-3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ООП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на</a:t>
            </a:r>
            <a:r>
              <a:rPr sz="2750" b="1" spc="-4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уровень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ООО</a:t>
            </a:r>
            <a:endParaRPr sz="2750" dirty="0">
              <a:latin typeface="Calibri"/>
              <a:cs typeface="Calibri"/>
            </a:endParaRPr>
          </a:p>
        </p:txBody>
      </p:sp>
      <p:pic>
        <p:nvPicPr>
          <p:cNvPr id="20" name="object 2">
            <a:extLst>
              <a:ext uri="{FF2B5EF4-FFF2-40B4-BE49-F238E27FC236}">
                <a16:creationId xmlns:a16="http://schemas.microsoft.com/office/drawing/2014/main" id="{BDDCCD9C-5D87-8647-6522-73C905F3EA5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3814" y="2554956"/>
            <a:ext cx="371068" cy="1180490"/>
          </a:xfrm>
          <a:prstGeom prst="rect">
            <a:avLst/>
          </a:prstGeom>
        </p:spPr>
      </p:pic>
      <p:pic>
        <p:nvPicPr>
          <p:cNvPr id="21" name="object 2">
            <a:extLst>
              <a:ext uri="{FF2B5EF4-FFF2-40B4-BE49-F238E27FC236}">
                <a16:creationId xmlns:a16="http://schemas.microsoft.com/office/drawing/2014/main" id="{E226058B-0342-350C-56AA-B38EC1ED5E8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0005" y="2502394"/>
            <a:ext cx="371068" cy="11804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772" y="52070"/>
            <a:ext cx="11397615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812780" algn="l"/>
              </a:tabLst>
            </a:pPr>
            <a:r>
              <a:rPr sz="2150" spc="-15" dirty="0">
                <a:latin typeface="Calibri"/>
                <a:cs typeface="Calibri"/>
              </a:rPr>
              <a:t>К</a:t>
            </a:r>
            <a:r>
              <a:rPr sz="2150" spc="35" dirty="0">
                <a:latin typeface="Calibri"/>
                <a:cs typeface="Calibri"/>
              </a:rPr>
              <a:t>о</a:t>
            </a:r>
            <a:r>
              <a:rPr sz="2150" dirty="0">
                <a:latin typeface="Calibri"/>
                <a:cs typeface="Calibri"/>
              </a:rPr>
              <a:t>лич</a:t>
            </a:r>
            <a:r>
              <a:rPr sz="2150" spc="45" dirty="0">
                <a:latin typeface="Calibri"/>
                <a:cs typeface="Calibri"/>
              </a:rPr>
              <a:t>е</a:t>
            </a:r>
            <a:r>
              <a:rPr sz="2150" spc="-5" dirty="0">
                <a:latin typeface="Calibri"/>
                <a:cs typeface="Calibri"/>
              </a:rPr>
              <a:t>с</a:t>
            </a:r>
            <a:r>
              <a:rPr sz="2150" spc="-15" dirty="0">
                <a:latin typeface="Calibri"/>
                <a:cs typeface="Calibri"/>
              </a:rPr>
              <a:t>т</a:t>
            </a:r>
            <a:r>
              <a:rPr sz="2150" spc="-20" dirty="0">
                <a:latin typeface="Calibri"/>
                <a:cs typeface="Calibri"/>
              </a:rPr>
              <a:t>в</a:t>
            </a:r>
            <a:r>
              <a:rPr sz="2150" spc="15" dirty="0">
                <a:latin typeface="Calibri"/>
                <a:cs typeface="Calibri"/>
              </a:rPr>
              <a:t>о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ч</a:t>
            </a:r>
            <a:r>
              <a:rPr sz="2150" spc="-20" dirty="0">
                <a:latin typeface="Calibri"/>
                <a:cs typeface="Calibri"/>
              </a:rPr>
              <a:t>а</a:t>
            </a:r>
            <a:r>
              <a:rPr sz="2150" spc="-5" dirty="0">
                <a:latin typeface="Calibri"/>
                <a:cs typeface="Calibri"/>
              </a:rPr>
              <a:t>с</a:t>
            </a:r>
            <a:r>
              <a:rPr sz="2150" spc="45" dirty="0">
                <a:latin typeface="Calibri"/>
                <a:cs typeface="Calibri"/>
              </a:rPr>
              <a:t>о</a:t>
            </a:r>
            <a:r>
              <a:rPr sz="2150" spc="10" dirty="0">
                <a:latin typeface="Calibri"/>
                <a:cs typeface="Calibri"/>
              </a:rPr>
              <a:t>в в </a:t>
            </a:r>
            <a:r>
              <a:rPr sz="2150" spc="-5" dirty="0">
                <a:latin typeface="Calibri"/>
                <a:cs typeface="Calibri"/>
              </a:rPr>
              <a:t>с</a:t>
            </a:r>
            <a:r>
              <a:rPr sz="2150" spc="40" dirty="0">
                <a:latin typeface="Calibri"/>
                <a:cs typeface="Calibri"/>
              </a:rPr>
              <a:t>о</a:t>
            </a:r>
            <a:r>
              <a:rPr sz="2150" spc="45" dirty="0">
                <a:latin typeface="Calibri"/>
                <a:cs typeface="Calibri"/>
              </a:rPr>
              <a:t>о</a:t>
            </a:r>
            <a:r>
              <a:rPr sz="2150" spc="-15" dirty="0">
                <a:latin typeface="Calibri"/>
                <a:cs typeface="Calibri"/>
              </a:rPr>
              <a:t>т</a:t>
            </a:r>
            <a:r>
              <a:rPr sz="2150" spc="-20" dirty="0">
                <a:latin typeface="Calibri"/>
                <a:cs typeface="Calibri"/>
              </a:rPr>
              <a:t>в</a:t>
            </a:r>
            <a:r>
              <a:rPr sz="2150" spc="40" dirty="0">
                <a:latin typeface="Calibri"/>
                <a:cs typeface="Calibri"/>
              </a:rPr>
              <a:t>е</a:t>
            </a:r>
            <a:r>
              <a:rPr sz="2150" spc="-15" dirty="0">
                <a:latin typeface="Calibri"/>
                <a:cs typeface="Calibri"/>
              </a:rPr>
              <a:t>т</a:t>
            </a:r>
            <a:r>
              <a:rPr sz="2150" spc="-5" dirty="0">
                <a:latin typeface="Calibri"/>
                <a:cs typeface="Calibri"/>
              </a:rPr>
              <a:t>с</a:t>
            </a:r>
            <a:r>
              <a:rPr sz="2150" spc="-15" dirty="0">
                <a:latin typeface="Calibri"/>
                <a:cs typeface="Calibri"/>
              </a:rPr>
              <a:t>т</a:t>
            </a:r>
            <a:r>
              <a:rPr sz="2150" spc="-20" dirty="0">
                <a:latin typeface="Calibri"/>
                <a:cs typeface="Calibri"/>
              </a:rPr>
              <a:t>в</a:t>
            </a:r>
            <a:r>
              <a:rPr sz="2150" dirty="0">
                <a:latin typeface="Calibri"/>
                <a:cs typeface="Calibri"/>
              </a:rPr>
              <a:t>и</a:t>
            </a:r>
            <a:r>
              <a:rPr sz="2150" spc="15" dirty="0">
                <a:latin typeface="Calibri"/>
                <a:cs typeface="Calibri"/>
              </a:rPr>
              <a:t>и</a:t>
            </a:r>
            <a:r>
              <a:rPr sz="2150" spc="17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с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spc="50" dirty="0">
                <a:latin typeface="Calibri"/>
                <a:cs typeface="Calibri"/>
              </a:rPr>
              <a:t>ф</a:t>
            </a:r>
            <a:r>
              <a:rPr sz="2150" spc="40" dirty="0">
                <a:latin typeface="Calibri"/>
                <a:cs typeface="Calibri"/>
              </a:rPr>
              <a:t>е</a:t>
            </a:r>
            <a:r>
              <a:rPr sz="2150" spc="20" dirty="0">
                <a:latin typeface="Calibri"/>
                <a:cs typeface="Calibri"/>
              </a:rPr>
              <a:t>д</a:t>
            </a:r>
            <a:r>
              <a:rPr sz="2150" spc="40" dirty="0">
                <a:latin typeface="Calibri"/>
                <a:cs typeface="Calibri"/>
              </a:rPr>
              <a:t>ер</a:t>
            </a:r>
            <a:r>
              <a:rPr sz="2150" spc="-20" dirty="0">
                <a:latin typeface="Calibri"/>
                <a:cs typeface="Calibri"/>
              </a:rPr>
              <a:t>а</a:t>
            </a:r>
            <a:r>
              <a:rPr sz="2150" dirty="0">
                <a:latin typeface="Calibri"/>
                <a:cs typeface="Calibri"/>
              </a:rPr>
              <a:t>л</a:t>
            </a:r>
            <a:r>
              <a:rPr sz="2150" spc="-20" dirty="0">
                <a:latin typeface="Calibri"/>
                <a:cs typeface="Calibri"/>
              </a:rPr>
              <a:t>ь</a:t>
            </a:r>
            <a:r>
              <a:rPr sz="2150" spc="25" dirty="0">
                <a:latin typeface="Calibri"/>
                <a:cs typeface="Calibri"/>
              </a:rPr>
              <a:t>н</a:t>
            </a:r>
            <a:r>
              <a:rPr sz="2150" spc="45" dirty="0">
                <a:latin typeface="Calibri"/>
                <a:cs typeface="Calibri"/>
              </a:rPr>
              <a:t>ы</a:t>
            </a:r>
            <a:r>
              <a:rPr sz="2150" spc="35" dirty="0">
                <a:latin typeface="Calibri"/>
                <a:cs typeface="Calibri"/>
              </a:rPr>
              <a:t>м</a:t>
            </a:r>
            <a:r>
              <a:rPr sz="2150" spc="15" dirty="0">
                <a:latin typeface="Calibri"/>
                <a:cs typeface="Calibri"/>
              </a:rPr>
              <a:t>и</a:t>
            </a:r>
            <a:r>
              <a:rPr sz="2150" spc="-125" dirty="0">
                <a:latin typeface="Calibri"/>
                <a:cs typeface="Calibri"/>
              </a:rPr>
              <a:t> </a:t>
            </a:r>
            <a:r>
              <a:rPr sz="2150" spc="40" dirty="0">
                <a:latin typeface="Calibri"/>
                <a:cs typeface="Calibri"/>
              </a:rPr>
              <a:t>р</a:t>
            </a:r>
            <a:r>
              <a:rPr sz="2150" spc="-15" dirty="0">
                <a:latin typeface="Calibri"/>
                <a:cs typeface="Calibri"/>
              </a:rPr>
              <a:t>аб</a:t>
            </a:r>
            <a:r>
              <a:rPr sz="2150" spc="40" dirty="0">
                <a:latin typeface="Calibri"/>
                <a:cs typeface="Calibri"/>
              </a:rPr>
              <a:t>о</a:t>
            </a:r>
            <a:r>
              <a:rPr sz="2150" dirty="0">
                <a:latin typeface="Calibri"/>
                <a:cs typeface="Calibri"/>
              </a:rPr>
              <a:t>чи</a:t>
            </a:r>
            <a:r>
              <a:rPr sz="2150" spc="35" dirty="0">
                <a:latin typeface="Calibri"/>
                <a:cs typeface="Calibri"/>
              </a:rPr>
              <a:t>м</a:t>
            </a:r>
            <a:r>
              <a:rPr sz="2150" spc="15" dirty="0">
                <a:latin typeface="Calibri"/>
                <a:cs typeface="Calibri"/>
              </a:rPr>
              <a:t>и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45" dirty="0">
                <a:latin typeface="Calibri"/>
                <a:cs typeface="Calibri"/>
              </a:rPr>
              <a:t>п</a:t>
            </a:r>
            <a:r>
              <a:rPr sz="2150" spc="40" dirty="0">
                <a:latin typeface="Calibri"/>
                <a:cs typeface="Calibri"/>
              </a:rPr>
              <a:t>р</a:t>
            </a:r>
            <a:r>
              <a:rPr sz="2150" spc="35" dirty="0">
                <a:latin typeface="Calibri"/>
                <a:cs typeface="Calibri"/>
              </a:rPr>
              <a:t>о</a:t>
            </a:r>
            <a:r>
              <a:rPr sz="2150" spc="-15" dirty="0">
                <a:latin typeface="Calibri"/>
                <a:cs typeface="Calibri"/>
              </a:rPr>
              <a:t>г</a:t>
            </a:r>
            <a:r>
              <a:rPr sz="2150" spc="40" dirty="0">
                <a:latin typeface="Calibri"/>
                <a:cs typeface="Calibri"/>
              </a:rPr>
              <a:t>р</a:t>
            </a:r>
            <a:r>
              <a:rPr sz="2150" dirty="0">
                <a:latin typeface="Calibri"/>
                <a:cs typeface="Calibri"/>
              </a:rPr>
              <a:t>а</a:t>
            </a:r>
            <a:r>
              <a:rPr sz="2150" spc="35" dirty="0">
                <a:latin typeface="Calibri"/>
                <a:cs typeface="Calibri"/>
              </a:rPr>
              <a:t>м</a:t>
            </a:r>
            <a:r>
              <a:rPr sz="2150" spc="40" dirty="0">
                <a:latin typeface="Calibri"/>
                <a:cs typeface="Calibri"/>
              </a:rPr>
              <a:t>м</a:t>
            </a:r>
            <a:r>
              <a:rPr sz="2150" spc="-20" dirty="0">
                <a:latin typeface="Calibri"/>
                <a:cs typeface="Calibri"/>
              </a:rPr>
              <a:t>а</a:t>
            </a:r>
            <a:r>
              <a:rPr sz="2150" spc="35" dirty="0">
                <a:latin typeface="Calibri"/>
                <a:cs typeface="Calibri"/>
              </a:rPr>
              <a:t>м</a:t>
            </a:r>
            <a:r>
              <a:rPr sz="2150" spc="15" dirty="0">
                <a:latin typeface="Calibri"/>
                <a:cs typeface="Calibri"/>
              </a:rPr>
              <a:t>и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spc="25" dirty="0">
                <a:latin typeface="Calibri"/>
                <a:cs typeface="Calibri"/>
              </a:rPr>
              <a:t>н</a:t>
            </a:r>
            <a:r>
              <a:rPr sz="2150" spc="10" dirty="0">
                <a:latin typeface="Calibri"/>
                <a:cs typeface="Calibri"/>
              </a:rPr>
              <a:t>а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spc="30" dirty="0">
                <a:latin typeface="Calibri"/>
                <a:cs typeface="Calibri"/>
              </a:rPr>
              <a:t>у</a:t>
            </a:r>
            <a:r>
              <a:rPr sz="2150" spc="45" dirty="0">
                <a:latin typeface="Calibri"/>
                <a:cs typeface="Calibri"/>
              </a:rPr>
              <a:t>р</a:t>
            </a:r>
            <a:r>
              <a:rPr sz="2150" spc="40" dirty="0">
                <a:latin typeface="Calibri"/>
                <a:cs typeface="Calibri"/>
              </a:rPr>
              <a:t>о</a:t>
            </a:r>
            <a:r>
              <a:rPr sz="2150" spc="-20" dirty="0">
                <a:latin typeface="Calibri"/>
                <a:cs typeface="Calibri"/>
              </a:rPr>
              <a:t>в</a:t>
            </a:r>
            <a:r>
              <a:rPr sz="2150" spc="40" dirty="0">
                <a:latin typeface="Calibri"/>
                <a:cs typeface="Calibri"/>
              </a:rPr>
              <a:t>е</a:t>
            </a:r>
            <a:r>
              <a:rPr sz="2150" spc="25" dirty="0">
                <a:latin typeface="Calibri"/>
                <a:cs typeface="Calibri"/>
              </a:rPr>
              <a:t>н</a:t>
            </a:r>
            <a:r>
              <a:rPr sz="2150" spc="10" dirty="0">
                <a:latin typeface="Calibri"/>
                <a:cs typeface="Calibri"/>
              </a:rPr>
              <a:t>ь</a:t>
            </a:r>
            <a:r>
              <a:rPr sz="2150" dirty="0">
                <a:latin typeface="Calibri"/>
                <a:cs typeface="Calibri"/>
              </a:rPr>
              <a:t>	</a:t>
            </a:r>
            <a:r>
              <a:rPr sz="2150" spc="45" dirty="0">
                <a:latin typeface="Calibri"/>
                <a:cs typeface="Calibri"/>
              </a:rPr>
              <a:t>ООО</a:t>
            </a:r>
            <a:endParaRPr sz="21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64608" y="3217164"/>
            <a:ext cx="5824855" cy="292735"/>
            <a:chOff x="4864608" y="3217164"/>
            <a:chExt cx="5824855" cy="292735"/>
          </a:xfrm>
        </p:grpSpPr>
        <p:sp>
          <p:nvSpPr>
            <p:cNvPr id="4" name="object 4"/>
            <p:cNvSpPr/>
            <p:nvPr/>
          </p:nvSpPr>
          <p:spPr>
            <a:xfrm>
              <a:off x="4870704" y="3223260"/>
              <a:ext cx="5812790" cy="280670"/>
            </a:xfrm>
            <a:custGeom>
              <a:avLst/>
              <a:gdLst/>
              <a:ahLst/>
              <a:cxnLst/>
              <a:rect l="l" t="t" r="r" b="b"/>
              <a:pathLst>
                <a:path w="5812790" h="280670">
                  <a:moveTo>
                    <a:pt x="0" y="140207"/>
                  </a:moveTo>
                  <a:lnTo>
                    <a:pt x="39370" y="117093"/>
                  </a:lnTo>
                  <a:lnTo>
                    <a:pt x="87249" y="105917"/>
                  </a:lnTo>
                  <a:lnTo>
                    <a:pt x="129286" y="98678"/>
                  </a:lnTo>
                  <a:lnTo>
                    <a:pt x="178816" y="91693"/>
                  </a:lnTo>
                  <a:lnTo>
                    <a:pt x="235966" y="84709"/>
                  </a:lnTo>
                  <a:lnTo>
                    <a:pt x="300228" y="78104"/>
                  </a:lnTo>
                  <a:lnTo>
                    <a:pt x="371475" y="71500"/>
                  </a:lnTo>
                  <a:lnTo>
                    <a:pt x="409701" y="68325"/>
                  </a:lnTo>
                  <a:lnTo>
                    <a:pt x="449580" y="65277"/>
                  </a:lnTo>
                  <a:lnTo>
                    <a:pt x="491109" y="62229"/>
                  </a:lnTo>
                  <a:lnTo>
                    <a:pt x="534162" y="59181"/>
                  </a:lnTo>
                  <a:lnTo>
                    <a:pt x="578866" y="56261"/>
                  </a:lnTo>
                  <a:lnTo>
                    <a:pt x="624967" y="53339"/>
                  </a:lnTo>
                  <a:lnTo>
                    <a:pt x="672719" y="50418"/>
                  </a:lnTo>
                  <a:lnTo>
                    <a:pt x="721995" y="47751"/>
                  </a:lnTo>
                  <a:lnTo>
                    <a:pt x="772541" y="44957"/>
                  </a:lnTo>
                  <a:lnTo>
                    <a:pt x="824738" y="42290"/>
                  </a:lnTo>
                  <a:lnTo>
                    <a:pt x="878205" y="39750"/>
                  </a:lnTo>
                  <a:lnTo>
                    <a:pt x="933069" y="37211"/>
                  </a:lnTo>
                  <a:lnTo>
                    <a:pt x="989203" y="34798"/>
                  </a:lnTo>
                  <a:lnTo>
                    <a:pt x="1046734" y="32385"/>
                  </a:lnTo>
                  <a:lnTo>
                    <a:pt x="1105535" y="30099"/>
                  </a:lnTo>
                  <a:lnTo>
                    <a:pt x="1165479" y="27939"/>
                  </a:lnTo>
                  <a:lnTo>
                    <a:pt x="1226820" y="25780"/>
                  </a:lnTo>
                  <a:lnTo>
                    <a:pt x="1289304" y="23622"/>
                  </a:lnTo>
                  <a:lnTo>
                    <a:pt x="1352804" y="21716"/>
                  </a:lnTo>
                  <a:lnTo>
                    <a:pt x="1417574" y="19812"/>
                  </a:lnTo>
                  <a:lnTo>
                    <a:pt x="1483487" y="17906"/>
                  </a:lnTo>
                  <a:lnTo>
                    <a:pt x="1550416" y="16128"/>
                  </a:lnTo>
                  <a:lnTo>
                    <a:pt x="1618361" y="14477"/>
                  </a:lnTo>
                  <a:lnTo>
                    <a:pt x="1687449" y="12826"/>
                  </a:lnTo>
                  <a:lnTo>
                    <a:pt x="1757426" y="11429"/>
                  </a:lnTo>
                  <a:lnTo>
                    <a:pt x="1828292" y="9905"/>
                  </a:lnTo>
                  <a:lnTo>
                    <a:pt x="1900174" y="8636"/>
                  </a:lnTo>
                  <a:lnTo>
                    <a:pt x="1973072" y="7365"/>
                  </a:lnTo>
                  <a:lnTo>
                    <a:pt x="2046731" y="6223"/>
                  </a:lnTo>
                  <a:lnTo>
                    <a:pt x="2121154" y="5206"/>
                  </a:lnTo>
                  <a:lnTo>
                    <a:pt x="2196465" y="4190"/>
                  </a:lnTo>
                  <a:lnTo>
                    <a:pt x="2272665" y="3301"/>
                  </a:lnTo>
                  <a:lnTo>
                    <a:pt x="2349500" y="2539"/>
                  </a:lnTo>
                  <a:lnTo>
                    <a:pt x="2427097" y="1904"/>
                  </a:lnTo>
                  <a:lnTo>
                    <a:pt x="2505329" y="1269"/>
                  </a:lnTo>
                  <a:lnTo>
                    <a:pt x="2584323" y="888"/>
                  </a:lnTo>
                  <a:lnTo>
                    <a:pt x="2663952" y="507"/>
                  </a:lnTo>
                  <a:lnTo>
                    <a:pt x="2744089" y="253"/>
                  </a:lnTo>
                  <a:lnTo>
                    <a:pt x="2824861" y="0"/>
                  </a:lnTo>
                  <a:lnTo>
                    <a:pt x="2906268" y="0"/>
                  </a:lnTo>
                  <a:lnTo>
                    <a:pt x="2987675" y="0"/>
                  </a:lnTo>
                  <a:lnTo>
                    <a:pt x="3068447" y="253"/>
                  </a:lnTo>
                  <a:lnTo>
                    <a:pt x="3148584" y="507"/>
                  </a:lnTo>
                  <a:lnTo>
                    <a:pt x="3228213" y="888"/>
                  </a:lnTo>
                  <a:lnTo>
                    <a:pt x="3307206" y="1269"/>
                  </a:lnTo>
                  <a:lnTo>
                    <a:pt x="3385439" y="1904"/>
                  </a:lnTo>
                  <a:lnTo>
                    <a:pt x="3463036" y="2539"/>
                  </a:lnTo>
                  <a:lnTo>
                    <a:pt x="3539871" y="3301"/>
                  </a:lnTo>
                  <a:lnTo>
                    <a:pt x="3616071" y="4190"/>
                  </a:lnTo>
                  <a:lnTo>
                    <a:pt x="3691381" y="5206"/>
                  </a:lnTo>
                  <a:lnTo>
                    <a:pt x="3765804" y="6223"/>
                  </a:lnTo>
                  <a:lnTo>
                    <a:pt x="3839464" y="7365"/>
                  </a:lnTo>
                  <a:lnTo>
                    <a:pt x="3912362" y="8636"/>
                  </a:lnTo>
                  <a:lnTo>
                    <a:pt x="3984244" y="9905"/>
                  </a:lnTo>
                  <a:lnTo>
                    <a:pt x="4055110" y="11429"/>
                  </a:lnTo>
                  <a:lnTo>
                    <a:pt x="4125087" y="12826"/>
                  </a:lnTo>
                  <a:lnTo>
                    <a:pt x="4194175" y="14477"/>
                  </a:lnTo>
                  <a:lnTo>
                    <a:pt x="4262120" y="16128"/>
                  </a:lnTo>
                  <a:lnTo>
                    <a:pt x="4329049" y="17906"/>
                  </a:lnTo>
                  <a:lnTo>
                    <a:pt x="4394962" y="19812"/>
                  </a:lnTo>
                  <a:lnTo>
                    <a:pt x="4459732" y="21716"/>
                  </a:lnTo>
                  <a:lnTo>
                    <a:pt x="4523232" y="23622"/>
                  </a:lnTo>
                  <a:lnTo>
                    <a:pt x="4585716" y="25780"/>
                  </a:lnTo>
                  <a:lnTo>
                    <a:pt x="4647057" y="27939"/>
                  </a:lnTo>
                  <a:lnTo>
                    <a:pt x="4707001" y="30099"/>
                  </a:lnTo>
                  <a:lnTo>
                    <a:pt x="4765802" y="32385"/>
                  </a:lnTo>
                  <a:lnTo>
                    <a:pt x="4823333" y="34798"/>
                  </a:lnTo>
                  <a:lnTo>
                    <a:pt x="4879467" y="37211"/>
                  </a:lnTo>
                  <a:lnTo>
                    <a:pt x="4934331" y="39750"/>
                  </a:lnTo>
                  <a:lnTo>
                    <a:pt x="4987798" y="42290"/>
                  </a:lnTo>
                  <a:lnTo>
                    <a:pt x="5039995" y="44957"/>
                  </a:lnTo>
                  <a:lnTo>
                    <a:pt x="5090541" y="47751"/>
                  </a:lnTo>
                  <a:lnTo>
                    <a:pt x="5139817" y="50418"/>
                  </a:lnTo>
                  <a:lnTo>
                    <a:pt x="5187569" y="53339"/>
                  </a:lnTo>
                  <a:lnTo>
                    <a:pt x="5233670" y="56261"/>
                  </a:lnTo>
                  <a:lnTo>
                    <a:pt x="5278374" y="59181"/>
                  </a:lnTo>
                  <a:lnTo>
                    <a:pt x="5321427" y="62229"/>
                  </a:lnTo>
                  <a:lnTo>
                    <a:pt x="5362956" y="65277"/>
                  </a:lnTo>
                  <a:lnTo>
                    <a:pt x="5402834" y="68325"/>
                  </a:lnTo>
                  <a:lnTo>
                    <a:pt x="5441061" y="71500"/>
                  </a:lnTo>
                  <a:lnTo>
                    <a:pt x="5512308" y="78104"/>
                  </a:lnTo>
                  <a:lnTo>
                    <a:pt x="5576570" y="84709"/>
                  </a:lnTo>
                  <a:lnTo>
                    <a:pt x="5633720" y="91693"/>
                  </a:lnTo>
                  <a:lnTo>
                    <a:pt x="5683250" y="98678"/>
                  </a:lnTo>
                  <a:lnTo>
                    <a:pt x="5725287" y="105917"/>
                  </a:lnTo>
                  <a:lnTo>
                    <a:pt x="5773166" y="117093"/>
                  </a:lnTo>
                  <a:lnTo>
                    <a:pt x="5811393" y="136270"/>
                  </a:lnTo>
                  <a:lnTo>
                    <a:pt x="5812536" y="140207"/>
                  </a:lnTo>
                  <a:lnTo>
                    <a:pt x="5811393" y="144144"/>
                  </a:lnTo>
                  <a:lnTo>
                    <a:pt x="5773166" y="163322"/>
                  </a:lnTo>
                  <a:lnTo>
                    <a:pt x="5725287" y="174498"/>
                  </a:lnTo>
                  <a:lnTo>
                    <a:pt x="5683250" y="181737"/>
                  </a:lnTo>
                  <a:lnTo>
                    <a:pt x="5633720" y="188722"/>
                  </a:lnTo>
                  <a:lnTo>
                    <a:pt x="5576570" y="195706"/>
                  </a:lnTo>
                  <a:lnTo>
                    <a:pt x="5512308" y="202311"/>
                  </a:lnTo>
                  <a:lnTo>
                    <a:pt x="5441061" y="208914"/>
                  </a:lnTo>
                  <a:lnTo>
                    <a:pt x="5402834" y="212089"/>
                  </a:lnTo>
                  <a:lnTo>
                    <a:pt x="5362956" y="215137"/>
                  </a:lnTo>
                  <a:lnTo>
                    <a:pt x="5321427" y="218186"/>
                  </a:lnTo>
                  <a:lnTo>
                    <a:pt x="5278374" y="221234"/>
                  </a:lnTo>
                  <a:lnTo>
                    <a:pt x="5233670" y="224154"/>
                  </a:lnTo>
                  <a:lnTo>
                    <a:pt x="5187569" y="227075"/>
                  </a:lnTo>
                  <a:lnTo>
                    <a:pt x="5139817" y="229997"/>
                  </a:lnTo>
                  <a:lnTo>
                    <a:pt x="5090541" y="232663"/>
                  </a:lnTo>
                  <a:lnTo>
                    <a:pt x="5039995" y="235457"/>
                  </a:lnTo>
                  <a:lnTo>
                    <a:pt x="4987798" y="238125"/>
                  </a:lnTo>
                  <a:lnTo>
                    <a:pt x="4934331" y="240664"/>
                  </a:lnTo>
                  <a:lnTo>
                    <a:pt x="4879467" y="243204"/>
                  </a:lnTo>
                  <a:lnTo>
                    <a:pt x="4823333" y="245617"/>
                  </a:lnTo>
                  <a:lnTo>
                    <a:pt x="4765802" y="248030"/>
                  </a:lnTo>
                  <a:lnTo>
                    <a:pt x="4707001" y="250316"/>
                  </a:lnTo>
                  <a:lnTo>
                    <a:pt x="4647057" y="252475"/>
                  </a:lnTo>
                  <a:lnTo>
                    <a:pt x="4585716" y="254635"/>
                  </a:lnTo>
                  <a:lnTo>
                    <a:pt x="4523232" y="256793"/>
                  </a:lnTo>
                  <a:lnTo>
                    <a:pt x="4459732" y="258699"/>
                  </a:lnTo>
                  <a:lnTo>
                    <a:pt x="4394962" y="260603"/>
                  </a:lnTo>
                  <a:lnTo>
                    <a:pt x="4329049" y="262509"/>
                  </a:lnTo>
                  <a:lnTo>
                    <a:pt x="4262120" y="264287"/>
                  </a:lnTo>
                  <a:lnTo>
                    <a:pt x="4194175" y="265938"/>
                  </a:lnTo>
                  <a:lnTo>
                    <a:pt x="4125087" y="267588"/>
                  </a:lnTo>
                  <a:lnTo>
                    <a:pt x="4055110" y="268986"/>
                  </a:lnTo>
                  <a:lnTo>
                    <a:pt x="3984244" y="270510"/>
                  </a:lnTo>
                  <a:lnTo>
                    <a:pt x="3912362" y="271779"/>
                  </a:lnTo>
                  <a:lnTo>
                    <a:pt x="3839464" y="273050"/>
                  </a:lnTo>
                  <a:lnTo>
                    <a:pt x="3765804" y="274192"/>
                  </a:lnTo>
                  <a:lnTo>
                    <a:pt x="3691381" y="275209"/>
                  </a:lnTo>
                  <a:lnTo>
                    <a:pt x="3616071" y="276225"/>
                  </a:lnTo>
                  <a:lnTo>
                    <a:pt x="3539871" y="277113"/>
                  </a:lnTo>
                  <a:lnTo>
                    <a:pt x="3463036" y="277875"/>
                  </a:lnTo>
                  <a:lnTo>
                    <a:pt x="3385439" y="278511"/>
                  </a:lnTo>
                  <a:lnTo>
                    <a:pt x="3307206" y="279145"/>
                  </a:lnTo>
                  <a:lnTo>
                    <a:pt x="3228213" y="279526"/>
                  </a:lnTo>
                  <a:lnTo>
                    <a:pt x="3148584" y="279907"/>
                  </a:lnTo>
                  <a:lnTo>
                    <a:pt x="3068447" y="280162"/>
                  </a:lnTo>
                  <a:lnTo>
                    <a:pt x="2987675" y="280415"/>
                  </a:lnTo>
                  <a:lnTo>
                    <a:pt x="2906268" y="280415"/>
                  </a:lnTo>
                  <a:lnTo>
                    <a:pt x="2824861" y="280415"/>
                  </a:lnTo>
                  <a:lnTo>
                    <a:pt x="2744089" y="280162"/>
                  </a:lnTo>
                  <a:lnTo>
                    <a:pt x="2663952" y="279907"/>
                  </a:lnTo>
                  <a:lnTo>
                    <a:pt x="2584323" y="279526"/>
                  </a:lnTo>
                  <a:lnTo>
                    <a:pt x="2505329" y="279145"/>
                  </a:lnTo>
                  <a:lnTo>
                    <a:pt x="2427097" y="278511"/>
                  </a:lnTo>
                  <a:lnTo>
                    <a:pt x="2349500" y="277875"/>
                  </a:lnTo>
                  <a:lnTo>
                    <a:pt x="2272665" y="277113"/>
                  </a:lnTo>
                  <a:lnTo>
                    <a:pt x="2196465" y="276225"/>
                  </a:lnTo>
                  <a:lnTo>
                    <a:pt x="2121154" y="275209"/>
                  </a:lnTo>
                  <a:lnTo>
                    <a:pt x="2046731" y="274192"/>
                  </a:lnTo>
                  <a:lnTo>
                    <a:pt x="1973072" y="273050"/>
                  </a:lnTo>
                  <a:lnTo>
                    <a:pt x="1900174" y="271779"/>
                  </a:lnTo>
                  <a:lnTo>
                    <a:pt x="1828292" y="270510"/>
                  </a:lnTo>
                  <a:lnTo>
                    <a:pt x="1757426" y="268986"/>
                  </a:lnTo>
                  <a:lnTo>
                    <a:pt x="1687449" y="267588"/>
                  </a:lnTo>
                  <a:lnTo>
                    <a:pt x="1618361" y="265938"/>
                  </a:lnTo>
                  <a:lnTo>
                    <a:pt x="1550416" y="264287"/>
                  </a:lnTo>
                  <a:lnTo>
                    <a:pt x="1483487" y="262509"/>
                  </a:lnTo>
                  <a:lnTo>
                    <a:pt x="1417574" y="260603"/>
                  </a:lnTo>
                  <a:lnTo>
                    <a:pt x="1352804" y="258699"/>
                  </a:lnTo>
                  <a:lnTo>
                    <a:pt x="1289304" y="256793"/>
                  </a:lnTo>
                  <a:lnTo>
                    <a:pt x="1226820" y="254635"/>
                  </a:lnTo>
                  <a:lnTo>
                    <a:pt x="1165479" y="252475"/>
                  </a:lnTo>
                  <a:lnTo>
                    <a:pt x="1105535" y="250316"/>
                  </a:lnTo>
                  <a:lnTo>
                    <a:pt x="1046734" y="248030"/>
                  </a:lnTo>
                  <a:lnTo>
                    <a:pt x="989203" y="245617"/>
                  </a:lnTo>
                  <a:lnTo>
                    <a:pt x="933069" y="243204"/>
                  </a:lnTo>
                  <a:lnTo>
                    <a:pt x="878205" y="240664"/>
                  </a:lnTo>
                  <a:lnTo>
                    <a:pt x="824738" y="238125"/>
                  </a:lnTo>
                  <a:lnTo>
                    <a:pt x="772541" y="235457"/>
                  </a:lnTo>
                  <a:lnTo>
                    <a:pt x="721995" y="232663"/>
                  </a:lnTo>
                  <a:lnTo>
                    <a:pt x="672719" y="229997"/>
                  </a:lnTo>
                  <a:lnTo>
                    <a:pt x="624967" y="227075"/>
                  </a:lnTo>
                  <a:lnTo>
                    <a:pt x="578866" y="224154"/>
                  </a:lnTo>
                  <a:lnTo>
                    <a:pt x="534162" y="221234"/>
                  </a:lnTo>
                  <a:lnTo>
                    <a:pt x="491109" y="218186"/>
                  </a:lnTo>
                  <a:lnTo>
                    <a:pt x="449580" y="215137"/>
                  </a:lnTo>
                  <a:lnTo>
                    <a:pt x="409701" y="212089"/>
                  </a:lnTo>
                  <a:lnTo>
                    <a:pt x="371475" y="208914"/>
                  </a:lnTo>
                  <a:lnTo>
                    <a:pt x="300228" y="202311"/>
                  </a:lnTo>
                  <a:lnTo>
                    <a:pt x="235966" y="195706"/>
                  </a:lnTo>
                  <a:lnTo>
                    <a:pt x="178816" y="188722"/>
                  </a:lnTo>
                  <a:lnTo>
                    <a:pt x="129286" y="181737"/>
                  </a:lnTo>
                  <a:lnTo>
                    <a:pt x="87249" y="174498"/>
                  </a:lnTo>
                  <a:lnTo>
                    <a:pt x="39370" y="163322"/>
                  </a:lnTo>
                  <a:lnTo>
                    <a:pt x="1143" y="144144"/>
                  </a:lnTo>
                  <a:lnTo>
                    <a:pt x="0" y="140207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762" y="3429762"/>
              <a:ext cx="3057525" cy="0"/>
            </a:xfrm>
            <a:custGeom>
              <a:avLst/>
              <a:gdLst/>
              <a:ahLst/>
              <a:cxnLst/>
              <a:rect l="l" t="t" r="r" b="b"/>
              <a:pathLst>
                <a:path w="3057525">
                  <a:moveTo>
                    <a:pt x="0" y="0"/>
                  </a:moveTo>
                  <a:lnTo>
                    <a:pt x="3057016" y="0"/>
                  </a:lnTo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352074"/>
              </p:ext>
            </p:extLst>
          </p:nvPr>
        </p:nvGraphicFramePr>
        <p:xfrm>
          <a:off x="112140" y="521462"/>
          <a:ext cx="11816073" cy="6639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7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65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0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4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317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466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0995">
                <a:tc rowSpan="2" gridSpan="2">
                  <a:txBody>
                    <a:bodyPr/>
                    <a:lstStyle/>
                    <a:p>
                      <a:pPr marL="447675">
                        <a:lnSpc>
                          <a:spcPts val="1300"/>
                        </a:lnSpc>
                        <a:spcBef>
                          <a:spcPts val="595"/>
                        </a:spcBef>
                      </a:pPr>
                      <a:r>
                        <a:rPr sz="1100" b="1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Учебные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00050">
                        <a:lnSpc>
                          <a:spcPts val="1295"/>
                        </a:lnSpc>
                      </a:pP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предметы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58445" marR="215265" indent="-28575">
                        <a:lnSpc>
                          <a:spcPct val="99500"/>
                        </a:lnSpc>
                        <a:spcBef>
                          <a:spcPts val="590"/>
                        </a:spcBef>
                      </a:pPr>
                      <a:r>
                        <a:rPr sz="11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b="1" spc="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е  курсы, </a:t>
                      </a:r>
                      <a:r>
                        <a:rPr sz="1100" b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модули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26670" algn="ctr">
                        <a:lnSpc>
                          <a:spcPts val="1105"/>
                        </a:lnSpc>
                      </a:pPr>
                      <a:r>
                        <a:rPr sz="1100" b="1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сс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b="1" spc="-7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100" b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b="1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10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b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6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715" algn="ctr">
                        <a:lnSpc>
                          <a:spcPts val="1300"/>
                        </a:lnSpc>
                      </a:pPr>
                      <a:r>
                        <a:rPr sz="1100" b="1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8159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100" b="1" spc="-8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b="1" spc="-1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неделю(год,</a:t>
                      </a:r>
                      <a:r>
                        <a:rPr sz="1100" b="1" spc="-7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уровень)</a:t>
                      </a:r>
                      <a:r>
                        <a:rPr sz="1100" b="1" spc="-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всоответствиисфедеральнымирабочими</a:t>
                      </a:r>
                      <a:r>
                        <a:rPr sz="1100" b="1" spc="-114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программами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ts val="1205"/>
                        </a:lnSpc>
                      </a:pP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ts val="1205"/>
                        </a:lnSpc>
                      </a:pPr>
                      <a:r>
                        <a:rPr sz="1100" b="1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1205"/>
                        </a:lnSpc>
                      </a:pPr>
                      <a:r>
                        <a:rPr sz="1100" b="1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VII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05"/>
                        </a:lnSpc>
                      </a:pPr>
                      <a:r>
                        <a:rPr sz="1100" b="1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VIII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100" b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34">
                <a:tc gridSpan="2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3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2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3675">
                        <a:lnSpc>
                          <a:spcPts val="1225"/>
                        </a:lnSpc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714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часов: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170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(5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часовв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неделю),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6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204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30" dirty="0">
                          <a:latin typeface="Calibri"/>
                          <a:cs typeface="Calibri"/>
                        </a:rPr>
                        <a:t>часа(6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часовв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неделю),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136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25" dirty="0">
                          <a:latin typeface="Calibri"/>
                          <a:cs typeface="Calibri"/>
                        </a:rPr>
                        <a:t>часов(4</a:t>
                      </a:r>
                      <a:r>
                        <a:rPr sz="11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неделю),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8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(3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неделю),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классе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(3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неделю)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442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часа: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5,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6,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3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неделю,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часав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spc="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100" b="1" spc="2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10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3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2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51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1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spc="13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сс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10" dirty="0">
                          <a:latin typeface="Calibri"/>
                          <a:cs typeface="Calibri"/>
                        </a:rPr>
                        <a:t>Алгебра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3675">
                        <a:lnSpc>
                          <a:spcPts val="1215"/>
                        </a:lnSpc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Математика: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5-6</a:t>
                      </a:r>
                      <a:r>
                        <a:rPr sz="11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классы,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340</a:t>
                      </a:r>
                      <a:r>
                        <a:rPr sz="11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часов,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часовв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втечение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каждого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годаобучения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Алгебра: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7-9</a:t>
                      </a:r>
                      <a:r>
                        <a:rPr sz="11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классы,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306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часов,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втечение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каждого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обучения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Геометрия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50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50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0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Геометрия: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7-9</a:t>
                      </a:r>
                      <a:r>
                        <a:rPr sz="11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классы,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204</a:t>
                      </a:r>
                      <a:r>
                        <a:rPr sz="11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часа,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течение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каждого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обучения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100" b="1" spc="20" dirty="0">
                          <a:latin typeface="Calibri"/>
                          <a:cs typeface="Calibri"/>
                        </a:rPr>
                        <a:t>Вероятностьи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статистика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1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статистика: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7-9</a:t>
                      </a:r>
                      <a:r>
                        <a:rPr sz="11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классы,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часа,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течение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каждого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обучения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860">
                <a:tc gridSpan="2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3675">
                        <a:lnSpc>
                          <a:spcPts val="1235"/>
                        </a:lnSpc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Всего: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часа-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часу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7,</a:t>
                      </a:r>
                      <a:r>
                        <a:rPr sz="11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соответственно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93675">
                        <a:lnSpc>
                          <a:spcPts val="1770"/>
                        </a:lnSpc>
                        <a:tabLst>
                          <a:tab pos="6838315" algn="l"/>
                        </a:tabLst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Всего: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357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часовв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5-9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	</a:t>
                      </a:r>
                      <a:r>
                        <a:rPr sz="10800" b="1" baseline="-20447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!</a:t>
                      </a:r>
                      <a:endParaRPr sz="10800" baseline="-20447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38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История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 dirty="0">
                        <a:highlight>
                          <a:srgbClr val="00FF00"/>
                        </a:highlight>
                        <a:latin typeface="Times New Roman"/>
                        <a:cs typeface="Times New Roman"/>
                      </a:endParaRPr>
                    </a:p>
                    <a:p>
                      <a:pPr marR="168910" algn="r">
                        <a:lnSpc>
                          <a:spcPct val="100000"/>
                        </a:lnSpc>
                      </a:pPr>
                      <a:r>
                        <a:rPr sz="1400" b="1" dirty="0">
                          <a:highlight>
                            <a:srgbClr val="00FF00"/>
                          </a:highlight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highlight>
                          <a:srgbClr val="00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 dirty="0">
                        <a:highlight>
                          <a:srgbClr val="00FF00"/>
                        </a:highlight>
                        <a:latin typeface="Times New Roman"/>
                        <a:cs typeface="Times New Roman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400" b="1" dirty="0">
                          <a:highlight>
                            <a:srgbClr val="00FF00"/>
                          </a:highlight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highlight>
                          <a:srgbClr val="00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 dirty="0">
                        <a:highlight>
                          <a:srgbClr val="00FF00"/>
                        </a:highlight>
                        <a:latin typeface="Times New Roman"/>
                        <a:cs typeface="Times New Roman"/>
                      </a:endParaRPr>
                    </a:p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sz="1400" b="1" dirty="0">
                          <a:highlight>
                            <a:srgbClr val="00FF00"/>
                          </a:highlight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highlight>
                          <a:srgbClr val="00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 dirty="0">
                        <a:highlight>
                          <a:srgbClr val="00FF00"/>
                        </a:highlight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highlight>
                            <a:srgbClr val="00FF00"/>
                          </a:highlight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highlight>
                          <a:srgbClr val="00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2,</a:t>
                      </a:r>
                      <a:r>
                        <a:rPr sz="1400" b="1" spc="20" dirty="0">
                          <a:solidFill>
                            <a:srgbClr val="C0504D"/>
                          </a:solidFill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5</a:t>
                      </a:r>
                      <a:endParaRPr sz="1400" dirty="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3675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11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100" spc="-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модуль</a:t>
                      </a:r>
                      <a:r>
                        <a:rPr sz="1100" spc="-9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«Введение</a:t>
                      </a:r>
                      <a:r>
                        <a:rPr sz="11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Новейшую</a:t>
                      </a:r>
                      <a:r>
                        <a:rPr sz="1100" spc="-7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историю</a:t>
                      </a:r>
                      <a:r>
                        <a:rPr sz="1100" spc="-8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России»</a:t>
                      </a:r>
                      <a:r>
                        <a:rPr sz="1100" spc="9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(17</a:t>
                      </a:r>
                      <a:r>
                        <a:rPr sz="1100" spc="-1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часов)</a:t>
                      </a:r>
                      <a:r>
                        <a:rPr sz="1100" spc="-5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9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1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реализуется</a:t>
                      </a:r>
                      <a:r>
                        <a:rPr sz="1100" spc="-9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врамках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курса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 marL="193675">
                        <a:lnSpc>
                          <a:spcPts val="1200"/>
                        </a:lnSpc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«История»,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этом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количествочасовувеличивается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1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счёт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учебного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плана,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формируемой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участниками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 marL="193675">
                        <a:lnSpc>
                          <a:spcPts val="1300"/>
                        </a:lnSpc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ва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ьн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ых</a:t>
                      </a:r>
                      <a:r>
                        <a:rPr sz="11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ш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ий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1525"/>
                        </a:lnSpc>
                      </a:pPr>
                      <a:r>
                        <a:rPr sz="1400" b="1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highlight>
                          <a:srgbClr val="FF00FF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525"/>
                        </a:lnSpc>
                      </a:pPr>
                      <a:r>
                        <a:rPr sz="1400" b="1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highlight>
                          <a:srgbClr val="FF00FF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525"/>
                        </a:lnSpc>
                      </a:pPr>
                      <a:r>
                        <a:rPr sz="1400" b="1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highlight>
                          <a:srgbClr val="FF00FF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25"/>
                        </a:lnSpc>
                      </a:pPr>
                      <a:r>
                        <a:rPr sz="1400" b="1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highlight>
                          <a:srgbClr val="FF00FF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1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сс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ы,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ю</a:t>
                      </a: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География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272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часа:</a:t>
                      </a:r>
                      <a:r>
                        <a:rPr sz="11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одному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часу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6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классах,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7,</a:t>
                      </a:r>
                      <a:r>
                        <a:rPr sz="11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Физика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5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5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238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часов: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неделю,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Химия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5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Всего: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136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9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соответственно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94">
                <a:tc gridSpan="2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Биология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ts val="16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16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6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6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6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Всего: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238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часов: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час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неделю,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8-9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2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599">
                <a:tc gridSpan="2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15" dirty="0">
                          <a:latin typeface="Calibri"/>
                          <a:cs typeface="Calibri"/>
                        </a:rPr>
                        <a:t>ОДНКНР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ts val="1535"/>
                        </a:lnSpc>
                      </a:pPr>
                      <a:r>
                        <a:rPr sz="1400" b="1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highlight>
                          <a:srgbClr val="FF00FF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1535"/>
                        </a:lnSpc>
                      </a:pPr>
                      <a:r>
                        <a:rPr sz="1400" b="1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highlight>
                          <a:srgbClr val="FF00FF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Всего: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5 и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6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соответственно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0995">
                <a:tc gridSpan="2">
                  <a:txBody>
                    <a:bodyPr/>
                    <a:lstStyle/>
                    <a:p>
                      <a:pPr marL="152400">
                        <a:lnSpc>
                          <a:spcPts val="116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Изобразительное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52400">
                        <a:lnSpc>
                          <a:spcPts val="13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искусство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1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(три</a:t>
                      </a:r>
                      <a:r>
                        <a:rPr sz="11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инвариантных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модуля):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5–7</a:t>
                      </a:r>
                      <a:r>
                        <a:rPr sz="11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классы,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075">
                <a:tc gridSpan="2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Музыка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ts val="147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147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47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47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spc="13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сс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05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8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11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7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ts val="154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154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54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54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4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9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272</a:t>
                      </a:r>
                      <a:r>
                        <a:rPr sz="1100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часа:</a:t>
                      </a:r>
                      <a:r>
                        <a:rPr sz="11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5—7</a:t>
                      </a:r>
                      <a:r>
                        <a:rPr sz="1100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16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неделю,</a:t>
                      </a:r>
                      <a:r>
                        <a:rPr sz="1100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14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8—9</a:t>
                      </a:r>
                      <a:r>
                        <a:rPr sz="11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9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1</a:t>
                      </a:r>
                      <a:r>
                        <a:rPr sz="1100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6537">
                <a:tc rowSpan="2" gridSpan="2">
                  <a:txBody>
                    <a:bodyPr/>
                    <a:lstStyle/>
                    <a:p>
                      <a:pPr marL="66675">
                        <a:lnSpc>
                          <a:spcPts val="1185"/>
                        </a:lnSpc>
                      </a:pP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Основы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1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ts val="1300"/>
                        </a:lnSpc>
                      </a:pP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за</a:t>
                      </a:r>
                      <a:r>
                        <a:rPr sz="11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щ</a:t>
                      </a:r>
                      <a:r>
                        <a:rPr sz="11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b="1" spc="-7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9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68</a:t>
                      </a:r>
                      <a:r>
                        <a:rPr sz="1100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часовс </a:t>
                      </a:r>
                      <a:r>
                        <a:rPr sz="11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9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класс,</a:t>
                      </a:r>
                      <a:r>
                        <a:rPr sz="1100" spc="-7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34</a:t>
                      </a:r>
                      <a:r>
                        <a:rPr sz="11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1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классе,</a:t>
                      </a:r>
                      <a:r>
                        <a:rPr sz="1100" spc="-7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9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7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часу </a:t>
                      </a:r>
                      <a:r>
                        <a:rPr sz="11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84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1733">
                <a:tc gridSpan="2">
                  <a:txBody>
                    <a:bodyPr/>
                    <a:lstStyle/>
                    <a:p>
                      <a:pPr marL="152400">
                        <a:lnSpc>
                          <a:spcPts val="119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Физическая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ts val="1625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1625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625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625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625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250"/>
                        </a:lnSpc>
                        <a:spcBef>
                          <a:spcPts val="390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510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(три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часав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вкаждом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классе)</a:t>
                      </a:r>
                      <a:r>
                        <a:rPr sz="11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!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2070">
                <a:tc gridSpan="11">
                  <a:txBody>
                    <a:bodyPr/>
                    <a:lstStyle/>
                    <a:p>
                      <a:pPr marL="152400">
                        <a:lnSpc>
                          <a:spcPts val="78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культура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7C94B8-34A5-CCBA-1424-6694A52E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8" t="19999" r="10417" b="10001"/>
          <a:stretch/>
        </p:blipFill>
        <p:spPr>
          <a:xfrm>
            <a:off x="-13855" y="-152400"/>
            <a:ext cx="1262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86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977829"/>
              </p:ext>
            </p:extLst>
          </p:nvPr>
        </p:nvGraphicFramePr>
        <p:xfrm>
          <a:off x="154419" y="292227"/>
          <a:ext cx="6968488" cy="6462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5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2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64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50" spc="2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50" spc="-3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050" spc="4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116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50" spc="-3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4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spc="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сс</a:t>
                      </a:r>
                      <a:r>
                        <a:rPr sz="1050" spc="12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ич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ес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spc="1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в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неделю)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ts val="104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V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4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VI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045"/>
                        </a:lnSpc>
                      </a:pPr>
                      <a:r>
                        <a:rPr sz="1050" spc="10" dirty="0">
                          <a:latin typeface="Calibri"/>
                          <a:cs typeface="Calibri"/>
                        </a:rPr>
                        <a:t>VII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45"/>
                        </a:lnSpc>
                      </a:pPr>
                      <a:r>
                        <a:rPr sz="1050" spc="15" dirty="0">
                          <a:latin typeface="Calibri"/>
                          <a:cs typeface="Calibri"/>
                        </a:rPr>
                        <a:t>VIII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045"/>
                        </a:lnSpc>
                      </a:pPr>
                      <a:r>
                        <a:rPr sz="1050" spc="35" dirty="0">
                          <a:latin typeface="Calibri"/>
                          <a:cs typeface="Calibri"/>
                        </a:rPr>
                        <a:t>IX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75">
                <a:tc gridSpan="8"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1050" b="1" spc="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spc="-4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яз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spc="-4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b="1" spc="-3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050" b="1" spc="2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05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ас</a:t>
                      </a:r>
                      <a:r>
                        <a:rPr sz="1050" b="1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ь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95">
                <a:tc rowSpan="2"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2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0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2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к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3810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ки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1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3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2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10"/>
                        </a:lnSpc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594">
                <a:tc>
                  <a:txBody>
                    <a:bodyPr/>
                    <a:lstStyle/>
                    <a:p>
                      <a:pPr marR="7620" algn="ctr">
                        <a:lnSpc>
                          <a:spcPts val="123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2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spc="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100" b="1" spc="2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1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4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-5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59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61950" marR="342265" indent="-9525">
                        <a:lnSpc>
                          <a:spcPct val="101299"/>
                        </a:lnSpc>
                        <a:spcBef>
                          <a:spcPts val="73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 и 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7277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235"/>
                        </a:lnSpc>
                      </a:pPr>
                      <a:r>
                        <a:rPr sz="1200" b="1" spc="5" dirty="0">
                          <a:latin typeface="Calibri"/>
                          <a:cs typeface="Calibri"/>
                        </a:rPr>
                        <a:t>Алгебра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2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2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5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23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Геометрия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2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2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ро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2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ик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139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594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57200" marR="109855" indent="-362585">
                        <a:lnSpc>
                          <a:spcPct val="101400"/>
                        </a:lnSpc>
                        <a:spcBef>
                          <a:spcPts val="5"/>
                        </a:spcBef>
                      </a:pPr>
                      <a:r>
                        <a:rPr sz="105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ес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spc="-10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 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История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245"/>
                        </a:lnSpc>
                      </a:pPr>
                      <a:r>
                        <a:rPr sz="1200" b="1" spc="-3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2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ор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ия</a:t>
                      </a:r>
                      <a:r>
                        <a:rPr sz="1200" b="1" spc="-11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2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сс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ии</a:t>
                      </a:r>
                      <a:endParaRPr sz="1200" dirty="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i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245"/>
                        </a:lnSpc>
                      </a:pP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1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2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3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б</a:t>
                      </a:r>
                      <a:r>
                        <a:rPr sz="1200" b="1" spc="2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щ</a:t>
                      </a:r>
                      <a:r>
                        <a:rPr sz="1200" b="1" spc="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spc="-11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2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ор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ия</a:t>
                      </a:r>
                      <a:endParaRPr sz="1200" dirty="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45"/>
                        </a:lnSpc>
                      </a:pPr>
                      <a:r>
                        <a:rPr sz="12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2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130"/>
                        </a:lnSpc>
                      </a:pP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Вв</a:t>
                      </a:r>
                      <a:r>
                        <a:rPr sz="1200" b="1" spc="-1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3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b="1" spc="-1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1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ие</a:t>
                      </a:r>
                      <a:r>
                        <a:rPr sz="1200" b="1" spc="-1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4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2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1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й</a:t>
                      </a:r>
                      <a:r>
                        <a:rPr sz="1200" b="1" spc="-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ш</a:t>
                      </a:r>
                      <a:r>
                        <a:rPr sz="1200" b="1" spc="2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ю</a:t>
                      </a:r>
                      <a:endParaRPr sz="1200" dirty="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  <a:p>
                      <a:pPr marL="12065">
                        <a:lnSpc>
                          <a:spcPts val="1395"/>
                        </a:lnSpc>
                      </a:pPr>
                      <a:r>
                        <a:rPr sz="1200" b="1" spc="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2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ор</a:t>
                      </a:r>
                      <a:r>
                        <a:rPr sz="1200" b="1" spc="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ю</a:t>
                      </a:r>
                      <a:r>
                        <a:rPr sz="1200" b="1" spc="-1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2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сс</a:t>
                      </a:r>
                      <a:r>
                        <a:rPr sz="1200" b="1" spc="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</a:t>
                      </a:r>
                      <a:endParaRPr sz="1200" dirty="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0,5</a:t>
                      </a:r>
                      <a:endParaRPr sz="1200" dirty="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9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5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35"/>
                        </a:lnSpc>
                      </a:pPr>
                      <a:r>
                        <a:rPr sz="1100" b="1" spc="10" dirty="0">
                          <a:latin typeface="Calibri"/>
                          <a:cs typeface="Calibri"/>
                        </a:rPr>
                        <a:t>География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59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Естественнонаучные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Физика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5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24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Химия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5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24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Биология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spc="5" dirty="0">
                          <a:latin typeface="Calibri"/>
                          <a:cs typeface="Calibri"/>
                        </a:rPr>
                        <a:t>ОДНКНР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45"/>
                        </a:lnSpc>
                      </a:pPr>
                      <a:r>
                        <a:rPr sz="1100" b="1" spc="15" dirty="0">
                          <a:latin typeface="Calibri"/>
                          <a:cs typeface="Calibri"/>
                        </a:rPr>
                        <a:t>ОДНКНР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65"/>
                        </a:lnSpc>
                      </a:pPr>
                      <a:r>
                        <a:rPr sz="1200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265"/>
                        </a:lnSpc>
                      </a:pPr>
                      <a:r>
                        <a:rPr sz="1200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27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6672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Искусство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spc="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обр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ази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7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сс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Музыка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85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50"/>
                        </a:lnSpc>
                      </a:pP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8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11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7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40994">
                <a:tc>
                  <a:txBody>
                    <a:bodyPr/>
                    <a:lstStyle/>
                    <a:p>
                      <a:pPr marR="189865" algn="r">
                        <a:lnSpc>
                          <a:spcPts val="1240"/>
                        </a:lnSpc>
                      </a:pP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Основыбезопасности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5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05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spc="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щ</a:t>
                      </a:r>
                      <a:r>
                        <a:rPr sz="1050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spc="-1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050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1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b="1" spc="-8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1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за</a:t>
                      </a:r>
                      <a:r>
                        <a:rPr sz="11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щ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b="1" spc="-8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62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1050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050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ич</a:t>
                      </a: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spc="-5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05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105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b="1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100" b="1" spc="-6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11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5734">
                <a:tc gridSpan="3"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b="1" i="1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i="1" spc="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050" b="1" i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i="1" spc="-3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яз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i="1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b="1" i="1" spc="-2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050" b="1" i="1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050" b="1" i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i="1" spc="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b="1" i="1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ь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100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27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00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00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31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175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50" b="1" i="1" spc="15" dirty="0">
                          <a:latin typeface="Calibri"/>
                          <a:cs typeface="Calibri"/>
                        </a:rPr>
                        <a:t>32,5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73025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734">
                <a:tc gridSpan="3">
                  <a:txBody>
                    <a:bodyPr/>
                    <a:lstStyle/>
                    <a:p>
                      <a:pPr marL="20955" algn="ctr">
                        <a:lnSpc>
                          <a:spcPts val="1175"/>
                        </a:lnSpc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05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формируемая</a:t>
                      </a:r>
                      <a:r>
                        <a:rPr sz="105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105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05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15" dirty="0">
                          <a:latin typeface="Calibri"/>
                          <a:cs typeface="Calibri"/>
                        </a:rPr>
                        <a:t>отношений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175"/>
                        </a:lnSpc>
                      </a:pPr>
                      <a:r>
                        <a:rPr sz="1050" spc="5" dirty="0">
                          <a:latin typeface="Calibri"/>
                          <a:cs typeface="Calibri"/>
                        </a:rPr>
                        <a:t>0,5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5734">
                <a:tc gridSpan="3"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50" b="1" i="1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050" b="1" i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2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b="1" i="1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b="1" i="1" spc="-3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b="1" i="1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i="1" spc="-3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050" b="1" i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i="1" spc="-3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050" b="1" i="1" spc="-3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b="1" i="1" spc="2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зк</a:t>
                      </a:r>
                      <a:r>
                        <a:rPr sz="1050" b="1" i="1" spc="1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i="1" spc="3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050" b="1" i="1" spc="-3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b="1" i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050" b="1" i="1" spc="-2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b="1" i="1" spc="3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050" b="1" i="1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b="1" i="1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i="1" spc="125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050" b="1" i="1" spc="2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b="1" i="1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b="1" i="1" spc="-3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b="1" i="1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i="1" spc="125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050" b="1" i="1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b="1" i="1" spc="3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е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180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05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05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180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71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360678">
                <a:tc gridSpan="3">
                  <a:txBody>
                    <a:bodyPr/>
                    <a:lstStyle/>
                    <a:p>
                      <a:pPr marL="857885" marR="548640" indent="-286385">
                        <a:lnSpc>
                          <a:spcPts val="1280"/>
                        </a:lnSpc>
                        <a:spcBef>
                          <a:spcPts val="105"/>
                        </a:spcBef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1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нагрузка,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предусмотренная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Гигиеническими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нормативами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100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Санитарно-эпидемиологическими</a:t>
                      </a:r>
                      <a:r>
                        <a:rPr sz="11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требованиями,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5" dirty="0">
                          <a:latin typeface="Calibri"/>
                          <a:cs typeface="Calibri"/>
                        </a:rPr>
                        <a:t>более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b="1" spc="35" dirty="0">
                          <a:latin typeface="Calibri"/>
                          <a:cs typeface="Calibri"/>
                        </a:rPr>
                        <a:t>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3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spc="35" dirty="0"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spc="35" dirty="0">
                          <a:latin typeface="Calibri"/>
                          <a:cs typeface="Calibri"/>
                        </a:rPr>
                        <a:t>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3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b="1" spc="3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3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b="1" spc="35" dirty="0">
                          <a:latin typeface="Calibri"/>
                          <a:cs typeface="Calibri"/>
                        </a:rPr>
                        <a:t>33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907" y="0"/>
            <a:ext cx="711200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40" dirty="0">
                <a:latin typeface="Calibri"/>
                <a:cs typeface="Calibri"/>
              </a:rPr>
              <a:t>ФУПосновного</a:t>
            </a:r>
            <a:r>
              <a:rPr spc="-175" dirty="0">
                <a:latin typeface="Calibri"/>
                <a:cs typeface="Calibri"/>
              </a:rPr>
              <a:t> </a:t>
            </a:r>
            <a:r>
              <a:rPr spc="15" dirty="0">
                <a:latin typeface="Calibri"/>
                <a:cs typeface="Calibri"/>
              </a:rPr>
              <a:t>общего</a:t>
            </a:r>
            <a:r>
              <a:rPr spc="-180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образования,</a:t>
            </a:r>
            <a:r>
              <a:rPr spc="90" dirty="0">
                <a:latin typeface="Calibri"/>
                <a:cs typeface="Calibri"/>
              </a:rPr>
              <a:t> </a:t>
            </a:r>
            <a:r>
              <a:rPr i="1" spc="25" dirty="0">
                <a:latin typeface="Calibri"/>
                <a:cs typeface="Calibri"/>
              </a:rPr>
              <a:t>5-дневнаяучебнаянеделя</a:t>
            </a:r>
          </a:p>
        </p:txBody>
      </p:sp>
      <p:sp>
        <p:nvSpPr>
          <p:cNvPr id="4" name="object 4"/>
          <p:cNvSpPr/>
          <p:nvPr/>
        </p:nvSpPr>
        <p:spPr>
          <a:xfrm>
            <a:off x="7370064" y="3683457"/>
            <a:ext cx="4640580" cy="1204595"/>
          </a:xfrm>
          <a:custGeom>
            <a:avLst/>
            <a:gdLst/>
            <a:ahLst/>
            <a:cxnLst/>
            <a:rect l="l" t="t" r="r" b="b"/>
            <a:pathLst>
              <a:path w="4640580" h="1204595">
                <a:moveTo>
                  <a:pt x="4640580" y="0"/>
                </a:moveTo>
                <a:lnTo>
                  <a:pt x="0" y="0"/>
                </a:lnTo>
                <a:lnTo>
                  <a:pt x="0" y="1204010"/>
                </a:lnTo>
                <a:lnTo>
                  <a:pt x="4640580" y="1204010"/>
                </a:lnTo>
                <a:lnTo>
                  <a:pt x="4640580" y="0"/>
                </a:lnTo>
                <a:close/>
              </a:path>
            </a:pathLst>
          </a:custGeom>
          <a:solidFill>
            <a:srgbClr val="DAE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95583" y="381698"/>
            <a:ext cx="11093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20" dirty="0">
                <a:latin typeface="Calibri"/>
                <a:cs typeface="Calibri"/>
              </a:rPr>
              <a:t>а</a:t>
            </a:r>
            <a:r>
              <a:rPr sz="2000" b="1" spc="45" dirty="0">
                <a:latin typeface="Calibri"/>
                <a:cs typeface="Calibri"/>
              </a:rPr>
              <a:t>р</a:t>
            </a:r>
            <a:r>
              <a:rPr sz="2000" b="1" spc="15" dirty="0">
                <a:latin typeface="Calibri"/>
                <a:cs typeface="Calibri"/>
              </a:rPr>
              <a:t>и</a:t>
            </a:r>
            <a:r>
              <a:rPr sz="2000" b="1" spc="-20" dirty="0">
                <a:latin typeface="Calibri"/>
                <a:cs typeface="Calibri"/>
              </a:rPr>
              <a:t>а</a:t>
            </a:r>
            <a:r>
              <a:rPr sz="2000" b="1" spc="30" dirty="0">
                <a:latin typeface="Calibri"/>
                <a:cs typeface="Calibri"/>
              </a:rPr>
              <a:t>н</a:t>
            </a:r>
            <a:r>
              <a:rPr sz="2000" b="1" spc="10" dirty="0">
                <a:latin typeface="Calibri"/>
                <a:cs typeface="Calibri"/>
              </a:rPr>
              <a:t>т</a:t>
            </a:r>
            <a:r>
              <a:rPr sz="2000" b="1" spc="-185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6828" y="4887467"/>
            <a:ext cx="4653280" cy="864235"/>
          </a:xfrm>
          <a:prstGeom prst="rect">
            <a:avLst/>
          </a:prstGeom>
          <a:solidFill>
            <a:srgbClr val="F8E2D3"/>
          </a:solidFill>
        </p:spPr>
        <p:txBody>
          <a:bodyPr vert="horz" wrap="square" lIns="0" tIns="3175" rIns="0" bIns="0" rtlCol="0">
            <a:spAutoFit/>
          </a:bodyPr>
          <a:lstStyle/>
          <a:p>
            <a:pPr marL="100965" marR="143510">
              <a:lnSpc>
                <a:spcPct val="100800"/>
              </a:lnSpc>
              <a:spcBef>
                <a:spcPts val="25"/>
              </a:spcBef>
            </a:pP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Ф</a:t>
            </a:r>
            <a:r>
              <a:rPr sz="1800" b="1" spc="-105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ОО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Ф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8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800" b="1" spc="30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яю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800" b="1" spc="-20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800" b="1" spc="25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ь  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1800" b="1" spc="25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1800" b="1" spc="25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ённ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800" b="1" spc="-1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ч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ен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800" b="1" spc="-1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ме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spc="-1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00965">
              <a:lnSpc>
                <a:spcPct val="100000"/>
              </a:lnSpc>
              <a:spcBef>
                <a:spcPts val="20"/>
              </a:spcBef>
            </a:pP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ой</a:t>
            </a:r>
            <a:r>
              <a:rPr sz="1800" b="1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ч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ой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800" b="1" spc="25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53300" y="1793748"/>
            <a:ext cx="4657725" cy="2032000"/>
          </a:xfrm>
          <a:custGeom>
            <a:avLst/>
            <a:gdLst/>
            <a:ahLst/>
            <a:cxnLst/>
            <a:rect l="l" t="t" r="r" b="b"/>
            <a:pathLst>
              <a:path w="4657725" h="2032000">
                <a:moveTo>
                  <a:pt x="4657725" y="0"/>
                </a:moveTo>
                <a:lnTo>
                  <a:pt x="0" y="0"/>
                </a:lnTo>
                <a:lnTo>
                  <a:pt x="0" y="2032000"/>
                </a:lnTo>
                <a:lnTo>
                  <a:pt x="4657725" y="2032000"/>
                </a:lnTo>
                <a:lnTo>
                  <a:pt x="4657725" y="0"/>
                </a:lnTo>
                <a:close/>
              </a:path>
            </a:pathLst>
          </a:custGeom>
          <a:solidFill>
            <a:srgbClr val="DAE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86701" y="1479486"/>
            <a:ext cx="4631690" cy="34518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5" dirty="0">
                <a:latin typeface="Calibri"/>
                <a:cs typeface="Calibri"/>
              </a:rPr>
              <a:t>При</a:t>
            </a:r>
            <a:r>
              <a:rPr sz="1400" b="1" spc="-1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разработке</a:t>
            </a:r>
            <a:r>
              <a:rPr sz="1400" b="1" spc="-12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учебного</a:t>
            </a:r>
            <a:r>
              <a:rPr sz="1400" b="1" spc="-1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плана</a:t>
            </a:r>
            <a:r>
              <a:rPr sz="1400" b="1" spc="-110" dirty="0">
                <a:latin typeface="Calibri"/>
                <a:cs typeface="Calibri"/>
              </a:rPr>
              <a:t> </a:t>
            </a:r>
            <a:r>
              <a:rPr sz="1400" b="1" spc="15" dirty="0">
                <a:latin typeface="Calibri"/>
                <a:cs typeface="Calibri"/>
              </a:rPr>
              <a:t>ОУ</a:t>
            </a:r>
            <a:r>
              <a:rPr sz="1400" b="1" spc="-1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обращаем</a:t>
            </a:r>
            <a:r>
              <a:rPr sz="1400" b="1" spc="-12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внимание</a:t>
            </a:r>
            <a:r>
              <a:rPr sz="1400" b="1" spc="-1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на:</a:t>
            </a:r>
            <a:endParaRPr sz="1400">
              <a:latin typeface="Calibri"/>
              <a:cs typeface="Calibri"/>
            </a:endParaRPr>
          </a:p>
          <a:p>
            <a:pPr marL="22225" marR="287655">
              <a:lnSpc>
                <a:spcPct val="104900"/>
              </a:lnSpc>
              <a:spcBef>
                <a:spcPts val="1085"/>
              </a:spcBef>
            </a:pPr>
            <a:r>
              <a:rPr sz="1550" b="1" spc="-5" dirty="0">
                <a:solidFill>
                  <a:srgbClr val="C00000"/>
                </a:solidFill>
                <a:latin typeface="Calibri"/>
                <a:cs typeface="Calibri"/>
              </a:rPr>
              <a:t>Приказ </a:t>
            </a:r>
            <a:r>
              <a:rPr sz="1550" b="1" spc="5" dirty="0">
                <a:solidFill>
                  <a:srgbClr val="C00000"/>
                </a:solidFill>
                <a:latin typeface="Calibri"/>
                <a:cs typeface="Calibri"/>
              </a:rPr>
              <a:t>Минпросвещения</a:t>
            </a:r>
            <a:r>
              <a:rPr sz="155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C00000"/>
                </a:solidFill>
                <a:latin typeface="Calibri"/>
                <a:cs typeface="Calibri"/>
              </a:rPr>
              <a:t>РФ </a:t>
            </a:r>
            <a:r>
              <a:rPr sz="1550" b="1" dirty="0">
                <a:solidFill>
                  <a:srgbClr val="C00000"/>
                </a:solidFill>
                <a:latin typeface="Calibri"/>
                <a:cs typeface="Calibri"/>
              </a:rPr>
              <a:t>от </a:t>
            </a:r>
            <a:r>
              <a:rPr sz="1550" b="1" spc="30" dirty="0">
                <a:solidFill>
                  <a:srgbClr val="C00000"/>
                </a:solidFill>
                <a:latin typeface="Calibri"/>
                <a:cs typeface="Calibri"/>
              </a:rPr>
              <a:t>01.02.2024 </a:t>
            </a:r>
            <a:r>
              <a:rPr sz="1550" b="1" spc="25" dirty="0">
                <a:solidFill>
                  <a:srgbClr val="C00000"/>
                </a:solidFill>
                <a:latin typeface="Calibri"/>
                <a:cs typeface="Calibri"/>
              </a:rPr>
              <a:t>№62. </a:t>
            </a:r>
            <a:r>
              <a:rPr sz="1550" b="1" spc="-3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C00000"/>
                </a:solidFill>
                <a:latin typeface="Calibri"/>
                <a:cs typeface="Calibri"/>
              </a:rPr>
              <a:t>С.</a:t>
            </a:r>
            <a:r>
              <a:rPr sz="1550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b="1" spc="25" dirty="0">
                <a:solidFill>
                  <a:srgbClr val="C00000"/>
                </a:solidFill>
                <a:latin typeface="Calibri"/>
                <a:cs typeface="Calibri"/>
              </a:rPr>
              <a:t>40-52</a:t>
            </a:r>
            <a:endParaRPr sz="155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  <a:spcBef>
                <a:spcPts val="595"/>
              </a:spcBef>
            </a:pPr>
            <a:r>
              <a:rPr sz="1800" b="1" spc="-20" dirty="0">
                <a:latin typeface="Calibri"/>
                <a:cs typeface="Calibri"/>
              </a:rPr>
              <a:t>О</a:t>
            </a:r>
            <a:r>
              <a:rPr sz="1800" b="1" spc="10" dirty="0">
                <a:latin typeface="Calibri"/>
                <a:cs typeface="Calibri"/>
              </a:rPr>
              <a:t>б</a:t>
            </a:r>
            <a:r>
              <a:rPr sz="1800" b="1" spc="-5" dirty="0">
                <a:latin typeface="Calibri"/>
                <a:cs typeface="Calibri"/>
              </a:rPr>
              <a:t>я</a:t>
            </a:r>
            <a:r>
              <a:rPr sz="1800" b="1" spc="-20" dirty="0">
                <a:latin typeface="Calibri"/>
                <a:cs typeface="Calibri"/>
              </a:rPr>
              <a:t>з</a:t>
            </a:r>
            <a:r>
              <a:rPr sz="1800" b="1" spc="5" dirty="0">
                <a:latin typeface="Calibri"/>
                <a:cs typeface="Calibri"/>
              </a:rPr>
              <a:t>а</a:t>
            </a:r>
            <a:r>
              <a:rPr sz="1800" b="1" spc="-30" dirty="0">
                <a:latin typeface="Calibri"/>
                <a:cs typeface="Calibri"/>
              </a:rPr>
              <a:t>т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spc="25" dirty="0">
                <a:latin typeface="Calibri"/>
                <a:cs typeface="Calibri"/>
              </a:rPr>
              <a:t>л</a:t>
            </a:r>
            <a:r>
              <a:rPr sz="1800" b="1" spc="5" dirty="0">
                <a:latin typeface="Calibri"/>
                <a:cs typeface="Calibri"/>
              </a:rPr>
              <a:t>ь</a:t>
            </a:r>
            <a:r>
              <a:rPr sz="1800" b="1" spc="-10" dirty="0">
                <a:latin typeface="Calibri"/>
                <a:cs typeface="Calibri"/>
              </a:rPr>
              <a:t>н</a:t>
            </a:r>
            <a:r>
              <a:rPr sz="1800" b="1" spc="-30" dirty="0">
                <a:latin typeface="Calibri"/>
                <a:cs typeface="Calibri"/>
              </a:rPr>
              <a:t>у</a:t>
            </a:r>
            <a:r>
              <a:rPr sz="1800" b="1" dirty="0">
                <a:latin typeface="Calibri"/>
                <a:cs typeface="Calibri"/>
              </a:rPr>
              <a:t>ю</a:t>
            </a:r>
            <a:r>
              <a:rPr sz="1800" b="1" spc="-175" dirty="0">
                <a:latin typeface="Calibri"/>
                <a:cs typeface="Calibri"/>
              </a:rPr>
              <a:t> </a:t>
            </a:r>
            <a:r>
              <a:rPr sz="1800" b="1" spc="15" dirty="0">
                <a:latin typeface="Calibri"/>
                <a:cs typeface="Calibri"/>
              </a:rPr>
              <a:t>ч</a:t>
            </a:r>
            <a:r>
              <a:rPr sz="1800" b="1" spc="5" dirty="0">
                <a:latin typeface="Calibri"/>
                <a:cs typeface="Calibri"/>
              </a:rPr>
              <a:t>а</a:t>
            </a:r>
            <a:r>
              <a:rPr sz="1800" b="1" spc="-5" dirty="0">
                <a:latin typeface="Calibri"/>
                <a:cs typeface="Calibri"/>
              </a:rPr>
              <a:t>с</a:t>
            </a:r>
            <a:r>
              <a:rPr sz="1800" b="1" spc="-35" dirty="0">
                <a:latin typeface="Calibri"/>
                <a:cs typeface="Calibri"/>
              </a:rPr>
              <a:t>т</a:t>
            </a:r>
            <a:r>
              <a:rPr sz="1800" b="1" spc="5" dirty="0">
                <a:latin typeface="Calibri"/>
                <a:cs typeface="Calibri"/>
              </a:rPr>
              <a:t>ь</a:t>
            </a:r>
            <a:r>
              <a:rPr sz="1800" b="1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307975" indent="-285750">
              <a:lnSpc>
                <a:spcPts val="1435"/>
              </a:lnSpc>
              <a:spcBef>
                <a:spcPts val="15"/>
              </a:spcBef>
              <a:buFont typeface="Arial MT"/>
              <a:buChar char="•"/>
              <a:tabLst>
                <a:tab pos="307340" algn="l"/>
                <a:tab pos="307975" algn="l"/>
              </a:tabLst>
            </a:pP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200" b="1" spc="2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200" b="1" spc="-35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200" b="1" spc="10" dirty="0">
                <a:solidFill>
                  <a:srgbClr val="C00000"/>
                </a:solidFill>
                <a:latin typeface="Calibri"/>
                <a:cs typeface="Calibri"/>
              </a:rPr>
              <a:t>ч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00" b="1" spc="2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200" b="1" spc="114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200" b="1" spc="10" dirty="0">
                <a:solidFill>
                  <a:srgbClr val="C00000"/>
                </a:solidFill>
                <a:latin typeface="Calibri"/>
                <a:cs typeface="Calibri"/>
              </a:rPr>
              <a:t>ч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200" b="1" spc="2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200" b="1" spc="2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2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30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2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ка</a:t>
            </a:r>
            <a:r>
              <a:rPr sz="1200" b="1" spc="10" dirty="0">
                <a:solidFill>
                  <a:srgbClr val="C00000"/>
                </a:solidFill>
                <a:latin typeface="Calibri"/>
                <a:cs typeface="Calibri"/>
              </a:rPr>
              <a:t>ж</a:t>
            </a:r>
            <a:r>
              <a:rPr sz="1200" b="1" spc="-2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200" b="1" spc="-5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200" b="1" spc="-35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2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30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200" b="1" spc="2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200" b="1" spc="-8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00" b="1" spc="-2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200" b="1" spc="-35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200" b="1" spc="14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00" b="1" spc="-35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200" b="1" spc="2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200" b="1" spc="10" dirty="0">
                <a:solidFill>
                  <a:srgbClr val="C00000"/>
                </a:solidFill>
                <a:latin typeface="Calibri"/>
                <a:cs typeface="Calibri"/>
              </a:rPr>
              <a:t>ж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2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30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1200" b="1" spc="-30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ь</a:t>
            </a:r>
            <a:endParaRPr sz="1200">
              <a:latin typeface="Calibri"/>
              <a:cs typeface="Calibri"/>
            </a:endParaRPr>
          </a:p>
          <a:p>
            <a:pPr marL="307975">
              <a:lnSpc>
                <a:spcPts val="1430"/>
              </a:lnSpc>
            </a:pPr>
            <a:r>
              <a:rPr sz="1200" b="1" spc="-35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00" b="1" spc="1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ь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ш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2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C00000"/>
                </a:solidFill>
                <a:latin typeface="Calibri"/>
                <a:cs typeface="Calibri"/>
              </a:rPr>
              <a:t>ч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2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30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200" b="1" spc="2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00" b="1" spc="-30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200" b="1" spc="25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200" b="1" spc="2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200" b="1" spc="-35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200" b="1" spc="2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200" b="1" spc="-5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200" b="1" spc="1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2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25" dirty="0">
                <a:solidFill>
                  <a:srgbClr val="C00000"/>
                </a:solidFill>
                <a:latin typeface="Calibri"/>
                <a:cs typeface="Calibri"/>
              </a:rPr>
              <a:t>Ф</a:t>
            </a:r>
            <a:r>
              <a:rPr sz="1200" b="1" spc="-4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endParaRPr sz="1200">
              <a:latin typeface="Calibri"/>
              <a:cs typeface="Calibri"/>
            </a:endParaRPr>
          </a:p>
          <a:p>
            <a:pPr marL="307975" indent="-285750">
              <a:lnSpc>
                <a:spcPts val="1435"/>
              </a:lnSpc>
              <a:buFont typeface="Arial MT"/>
              <a:buChar char="•"/>
              <a:tabLst>
                <a:tab pos="307340" algn="l"/>
                <a:tab pos="307975" algn="l"/>
              </a:tabLst>
            </a:pPr>
            <a:r>
              <a:rPr sz="1200" b="1" spc="-35" dirty="0">
                <a:latin typeface="Calibri"/>
                <a:cs typeface="Calibri"/>
              </a:rPr>
              <a:t>И</a:t>
            </a:r>
            <a:r>
              <a:rPr sz="1200" b="1" spc="10" dirty="0">
                <a:latin typeface="Calibri"/>
                <a:cs typeface="Calibri"/>
              </a:rPr>
              <a:t>з</a:t>
            </a:r>
            <a:r>
              <a:rPr sz="1200" b="1" spc="25" dirty="0">
                <a:latin typeface="Calibri"/>
                <a:cs typeface="Calibri"/>
              </a:rPr>
              <a:t>у</a:t>
            </a:r>
            <a:r>
              <a:rPr sz="1200" b="1" spc="10" dirty="0">
                <a:latin typeface="Calibri"/>
                <a:cs typeface="Calibri"/>
              </a:rPr>
              <a:t>ч</a:t>
            </a:r>
            <a:r>
              <a:rPr sz="1200" b="1" spc="-10" dirty="0">
                <a:latin typeface="Calibri"/>
                <a:cs typeface="Calibri"/>
              </a:rPr>
              <a:t>е</a:t>
            </a:r>
            <a:r>
              <a:rPr sz="1200" b="1" spc="1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ие</a:t>
            </a:r>
            <a:r>
              <a:rPr sz="1200" b="1" spc="-120" dirty="0">
                <a:latin typeface="Calibri"/>
                <a:cs typeface="Calibri"/>
              </a:rPr>
              <a:t> </a:t>
            </a:r>
            <a:r>
              <a:rPr sz="1200" b="1" spc="25" dirty="0">
                <a:latin typeface="Calibri"/>
                <a:cs typeface="Calibri"/>
              </a:rPr>
              <a:t>ро</a:t>
            </a:r>
            <a:r>
              <a:rPr sz="1200" b="1" spc="-30" dirty="0">
                <a:latin typeface="Calibri"/>
                <a:cs typeface="Calibri"/>
              </a:rPr>
              <a:t>д</a:t>
            </a:r>
            <a:r>
              <a:rPr sz="1200" b="1" spc="15" dirty="0">
                <a:latin typeface="Calibri"/>
                <a:cs typeface="Calibri"/>
              </a:rPr>
              <a:t>н</a:t>
            </a:r>
            <a:r>
              <a:rPr sz="1200" b="1" spc="25" dirty="0">
                <a:latin typeface="Calibri"/>
                <a:cs typeface="Calibri"/>
              </a:rPr>
              <a:t>о</a:t>
            </a:r>
            <a:r>
              <a:rPr sz="1200" b="1" spc="-55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я</a:t>
            </a:r>
            <a:r>
              <a:rPr sz="1200" b="1" spc="10" dirty="0">
                <a:latin typeface="Calibri"/>
                <a:cs typeface="Calibri"/>
              </a:rPr>
              <a:t>з</a:t>
            </a:r>
            <a:r>
              <a:rPr sz="1200" b="1" spc="-35" dirty="0">
                <a:latin typeface="Calibri"/>
                <a:cs typeface="Calibri"/>
              </a:rPr>
              <a:t>ы</a:t>
            </a:r>
            <a:r>
              <a:rPr sz="1200" b="1" dirty="0">
                <a:latin typeface="Calibri"/>
                <a:cs typeface="Calibri"/>
              </a:rPr>
              <a:t>ка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25" dirty="0">
                <a:latin typeface="Calibri"/>
                <a:cs typeface="Calibri"/>
              </a:rPr>
              <a:t>р</a:t>
            </a:r>
            <a:r>
              <a:rPr sz="1200" b="1" spc="-50" dirty="0">
                <a:latin typeface="Calibri"/>
                <a:cs typeface="Calibri"/>
              </a:rPr>
              <a:t>о</a:t>
            </a:r>
            <a:r>
              <a:rPr sz="1200" b="1" spc="-30" dirty="0">
                <a:latin typeface="Calibri"/>
                <a:cs typeface="Calibri"/>
              </a:rPr>
              <a:t>д</a:t>
            </a:r>
            <a:r>
              <a:rPr sz="1200" b="1" spc="15" dirty="0">
                <a:latin typeface="Calibri"/>
                <a:cs typeface="Calibri"/>
              </a:rPr>
              <a:t>н</a:t>
            </a:r>
            <a:r>
              <a:rPr sz="1200" b="1" spc="25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й</a:t>
            </a:r>
            <a:r>
              <a:rPr sz="1200" b="1" spc="-35" dirty="0">
                <a:latin typeface="Calibri"/>
                <a:cs typeface="Calibri"/>
              </a:rPr>
              <a:t> л</a:t>
            </a: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-20" dirty="0">
                <a:latin typeface="Calibri"/>
                <a:cs typeface="Calibri"/>
              </a:rPr>
              <a:t>т</a:t>
            </a:r>
            <a:r>
              <a:rPr sz="1200" b="1" spc="-10" dirty="0">
                <a:latin typeface="Calibri"/>
                <a:cs typeface="Calibri"/>
              </a:rPr>
              <a:t>е</a:t>
            </a:r>
            <a:r>
              <a:rPr sz="1200" b="1" spc="25" dirty="0">
                <a:latin typeface="Calibri"/>
                <a:cs typeface="Calibri"/>
              </a:rPr>
              <a:t>р</a:t>
            </a:r>
            <a:r>
              <a:rPr sz="1200" b="1" spc="5" dirty="0">
                <a:latin typeface="Calibri"/>
                <a:cs typeface="Calibri"/>
              </a:rPr>
              <a:t>а</a:t>
            </a:r>
            <a:r>
              <a:rPr sz="1200" b="1" spc="-20" dirty="0">
                <a:latin typeface="Calibri"/>
                <a:cs typeface="Calibri"/>
              </a:rPr>
              <a:t>т</a:t>
            </a:r>
            <a:r>
              <a:rPr sz="1200" b="1" spc="-45" dirty="0">
                <a:latin typeface="Calibri"/>
                <a:cs typeface="Calibri"/>
              </a:rPr>
              <a:t>у</a:t>
            </a:r>
            <a:r>
              <a:rPr sz="1200" b="1" spc="25" dirty="0">
                <a:latin typeface="Calibri"/>
                <a:cs typeface="Calibri"/>
              </a:rPr>
              <a:t>р</a:t>
            </a:r>
            <a:r>
              <a:rPr sz="1200" b="1" spc="125" dirty="0">
                <a:latin typeface="Calibri"/>
                <a:cs typeface="Calibri"/>
              </a:rPr>
              <a:t>ы</a:t>
            </a:r>
            <a:r>
              <a:rPr sz="1200" b="1" spc="5" dirty="0">
                <a:latin typeface="Calibri"/>
                <a:cs typeface="Calibri"/>
              </a:rPr>
              <a:t>и</a:t>
            </a:r>
            <a:r>
              <a:rPr sz="1200" b="1" dirty="0">
                <a:latin typeface="Calibri"/>
                <a:cs typeface="Calibri"/>
              </a:rPr>
              <a:t>з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10" dirty="0">
                <a:latin typeface="Calibri"/>
                <a:cs typeface="Calibri"/>
              </a:rPr>
              <a:t>ч</a:t>
            </a: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20" dirty="0">
                <a:latin typeface="Calibri"/>
                <a:cs typeface="Calibri"/>
              </a:rPr>
              <a:t>с</a:t>
            </a:r>
            <a:r>
              <a:rPr sz="1200" b="1" spc="-35" dirty="0">
                <a:latin typeface="Calibri"/>
                <a:cs typeface="Calibri"/>
              </a:rPr>
              <a:t>л</a:t>
            </a:r>
            <a:r>
              <a:rPr sz="1200" b="1" dirty="0">
                <a:latin typeface="Calibri"/>
                <a:cs typeface="Calibri"/>
              </a:rPr>
              <a:t>а</a:t>
            </a:r>
            <a:r>
              <a:rPr sz="1200" b="1" spc="-1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я</a:t>
            </a:r>
            <a:r>
              <a:rPr sz="1200" b="1" spc="10" dirty="0">
                <a:latin typeface="Calibri"/>
                <a:cs typeface="Calibri"/>
              </a:rPr>
              <a:t>з</a:t>
            </a:r>
            <a:r>
              <a:rPr sz="1200" b="1" spc="-35" dirty="0">
                <a:latin typeface="Calibri"/>
                <a:cs typeface="Calibri"/>
              </a:rPr>
              <a:t>ы</a:t>
            </a:r>
            <a:r>
              <a:rPr sz="1200" b="1" dirty="0">
                <a:latin typeface="Calibri"/>
                <a:cs typeface="Calibri"/>
              </a:rPr>
              <a:t>к</a:t>
            </a:r>
            <a:r>
              <a:rPr sz="1200" b="1" spc="-5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в</a:t>
            </a:r>
            <a:endParaRPr sz="1200">
              <a:latin typeface="Calibri"/>
              <a:cs typeface="Calibri"/>
            </a:endParaRPr>
          </a:p>
          <a:p>
            <a:pPr marL="307975">
              <a:lnSpc>
                <a:spcPts val="1430"/>
              </a:lnSpc>
              <a:spcBef>
                <a:spcPts val="65"/>
              </a:spcBef>
            </a:pPr>
            <a:r>
              <a:rPr sz="1200" b="1" spc="10" dirty="0">
                <a:latin typeface="Calibri"/>
                <a:cs typeface="Calibri"/>
              </a:rPr>
              <a:t>народов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15" dirty="0">
                <a:latin typeface="Calibri"/>
                <a:cs typeface="Calibri"/>
              </a:rPr>
              <a:t>РФ</a:t>
            </a:r>
            <a:r>
              <a:rPr sz="1200" b="1" spc="-9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осуществляется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при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наличии</a:t>
            </a:r>
            <a:r>
              <a:rPr sz="1200" b="1" spc="-10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возможностей</a:t>
            </a:r>
            <a:r>
              <a:rPr sz="1200" b="1" spc="-10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ОУ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  <a:p>
            <a:pPr marL="307975">
              <a:lnSpc>
                <a:spcPts val="1425"/>
              </a:lnSpc>
            </a:pPr>
            <a:r>
              <a:rPr sz="1200" b="1" spc="15" dirty="0">
                <a:latin typeface="Calibri"/>
                <a:cs typeface="Calibri"/>
              </a:rPr>
              <a:t>по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заявлению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родителей</a:t>
            </a:r>
            <a:r>
              <a:rPr sz="1200" b="1" spc="-10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(законных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представителей)</a:t>
            </a:r>
            <a:endParaRPr sz="1200">
              <a:latin typeface="Calibri"/>
              <a:cs typeface="Calibri"/>
            </a:endParaRPr>
          </a:p>
          <a:p>
            <a:pPr marL="307975">
              <a:lnSpc>
                <a:spcPts val="1435"/>
              </a:lnSpc>
            </a:pPr>
            <a:r>
              <a:rPr sz="1200" b="1" spc="-10" dirty="0">
                <a:latin typeface="Calibri"/>
                <a:cs typeface="Calibri"/>
              </a:rPr>
              <a:t>несовершеннолетних</a:t>
            </a:r>
            <a:r>
              <a:rPr sz="1200" b="1" spc="-15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обучающихся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(см.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spc="10" dirty="0">
                <a:latin typeface="Calibri"/>
                <a:cs typeface="Calibri"/>
              </a:rPr>
              <a:t>вариант</a:t>
            </a:r>
            <a:r>
              <a:rPr sz="1200" b="1" spc="-1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4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15" dirty="0">
                <a:latin typeface="Calibri"/>
                <a:cs typeface="Calibri"/>
              </a:rPr>
              <a:t>ФУП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ООО).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Calibri"/>
              <a:cs typeface="Calibri"/>
            </a:endParaRPr>
          </a:p>
          <a:p>
            <a:pPr marL="41275">
              <a:lnSpc>
                <a:spcPct val="100000"/>
              </a:lnSpc>
            </a:pPr>
            <a:r>
              <a:rPr sz="1550" b="1" dirty="0">
                <a:latin typeface="Calibri"/>
                <a:cs typeface="Calibri"/>
              </a:rPr>
              <a:t>Часть,</a:t>
            </a:r>
            <a:r>
              <a:rPr sz="1550" b="1" spc="-25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формируемая</a:t>
            </a:r>
            <a:r>
              <a:rPr sz="1550" b="1" spc="-2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участниками</a:t>
            </a:r>
            <a:endParaRPr sz="1550">
              <a:latin typeface="Calibri"/>
              <a:cs typeface="Calibri"/>
            </a:endParaRPr>
          </a:p>
          <a:p>
            <a:pPr marL="41275">
              <a:lnSpc>
                <a:spcPts val="1855"/>
              </a:lnSpc>
              <a:spcBef>
                <a:spcPts val="90"/>
              </a:spcBef>
            </a:pPr>
            <a:r>
              <a:rPr sz="1550" b="1" spc="-5" dirty="0">
                <a:latin typeface="Calibri"/>
                <a:cs typeface="Calibri"/>
              </a:rPr>
              <a:t>образовательных</a:t>
            </a:r>
            <a:r>
              <a:rPr sz="1550" b="1" spc="55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отношений,</a:t>
            </a:r>
            <a:r>
              <a:rPr sz="1550" b="1" spc="70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которая</a:t>
            </a:r>
            <a:r>
              <a:rPr sz="1550" b="1" spc="55" dirty="0">
                <a:latin typeface="Calibri"/>
                <a:cs typeface="Calibri"/>
              </a:rPr>
              <a:t> </a:t>
            </a:r>
            <a:r>
              <a:rPr sz="1550" b="1" spc="-5" dirty="0">
                <a:latin typeface="Calibri"/>
                <a:cs typeface="Calibri"/>
              </a:rPr>
              <a:t>позволяет:</a:t>
            </a:r>
            <a:endParaRPr sz="1550">
              <a:latin typeface="Calibri"/>
              <a:cs typeface="Calibri"/>
            </a:endParaRPr>
          </a:p>
          <a:p>
            <a:pPr marL="355600" indent="-323850">
              <a:lnSpc>
                <a:spcPts val="143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00" b="1" spc="5" dirty="0">
                <a:latin typeface="Calibri"/>
                <a:cs typeface="Calibri"/>
              </a:rPr>
              <a:t>обеспечить</a:t>
            </a:r>
            <a:r>
              <a:rPr sz="1200" b="1" spc="-10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реализацию</a:t>
            </a:r>
            <a:r>
              <a:rPr sz="1200" b="1" spc="-1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стандарта</a:t>
            </a:r>
            <a:r>
              <a:rPr sz="1200" b="1" spc="-100" dirty="0">
                <a:latin typeface="Calibri"/>
                <a:cs typeface="Calibri"/>
              </a:rPr>
              <a:t> </a:t>
            </a:r>
            <a:r>
              <a:rPr sz="1200" b="1" spc="15" dirty="0">
                <a:latin typeface="Calibri"/>
                <a:cs typeface="Calibri"/>
              </a:rPr>
              <a:t>по</a:t>
            </a:r>
            <a:r>
              <a:rPr sz="1200" b="1" spc="-10" dirty="0">
                <a:latin typeface="Calibri"/>
                <a:cs typeface="Calibri"/>
              </a:rPr>
              <a:t> физической</a:t>
            </a:r>
            <a:r>
              <a:rPr sz="1200" b="1" spc="-10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культуре</a:t>
            </a:r>
            <a:endParaRPr sz="1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65"/>
              </a:spcBef>
            </a:pP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5-6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15" dirty="0">
                <a:latin typeface="Calibri"/>
                <a:cs typeface="Calibri"/>
              </a:rPr>
              <a:t>классахв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15" dirty="0">
                <a:latin typeface="Calibri"/>
                <a:cs typeface="Calibri"/>
              </a:rPr>
              <a:t>полномобъеме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(3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10" dirty="0">
                <a:latin typeface="Calibri"/>
                <a:cs typeface="Calibri"/>
              </a:rPr>
              <a:t>часа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неделю)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36866" y="5809297"/>
            <a:ext cx="358076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45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Ф</a:t>
            </a:r>
            <a:r>
              <a:rPr sz="1800" b="1" spc="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П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в</a:t>
            </a:r>
            <a:r>
              <a:rPr sz="1800" b="1" spc="-5" dirty="0">
                <a:latin typeface="Calibri"/>
                <a:cs typeface="Calibri"/>
              </a:rPr>
              <a:t>с</a:t>
            </a:r>
            <a:r>
              <a:rPr sz="1800" b="1" spc="-1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м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п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д</a:t>
            </a:r>
            <a:r>
              <a:rPr sz="1800" b="1" spc="-10" dirty="0">
                <a:latin typeface="Calibri"/>
                <a:cs typeface="Calibri"/>
              </a:rPr>
              <a:t>ме</a:t>
            </a:r>
            <a:r>
              <a:rPr sz="1800" b="1" spc="-30" dirty="0">
                <a:latin typeface="Calibri"/>
                <a:cs typeface="Calibri"/>
              </a:rPr>
              <a:t>т</a:t>
            </a:r>
            <a:r>
              <a:rPr sz="1800" b="1" spc="5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м</a:t>
            </a:r>
            <a:r>
              <a:rPr sz="1800" b="1" spc="-1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10" dirty="0">
                <a:latin typeface="Calibri"/>
                <a:cs typeface="Calibri"/>
              </a:rPr>
              <a:t>р</a:t>
            </a:r>
            <a:r>
              <a:rPr sz="1800" b="1" spc="-30" dirty="0">
                <a:latin typeface="Calibri"/>
                <a:cs typeface="Calibri"/>
              </a:rPr>
              <a:t>т</a:t>
            </a:r>
            <a:r>
              <a:rPr sz="1800" b="1" spc="5" dirty="0">
                <a:latin typeface="Calibri"/>
                <a:cs typeface="Calibri"/>
              </a:rPr>
              <a:t>а</a:t>
            </a:r>
            <a:r>
              <a:rPr sz="1800" b="1" spc="25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664"/>
              </a:lnSpc>
            </a:pP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460C1"/>
                  </a:solidFill>
                </a:uFill>
                <a:latin typeface="Calibri"/>
                <a:cs typeface="Calibri"/>
                <a:hlinkClick r:id="rId2"/>
              </a:rPr>
              <a:t>https://edsoo.ru/rabochie-programmy/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8164" y="4446981"/>
            <a:ext cx="4671060" cy="1003935"/>
          </a:xfrm>
          <a:custGeom>
            <a:avLst/>
            <a:gdLst/>
            <a:ahLst/>
            <a:cxnLst/>
            <a:rect l="l" t="t" r="r" b="b"/>
            <a:pathLst>
              <a:path w="4671059" h="1003935">
                <a:moveTo>
                  <a:pt x="4671060" y="0"/>
                </a:moveTo>
                <a:lnTo>
                  <a:pt x="0" y="0"/>
                </a:lnTo>
                <a:lnTo>
                  <a:pt x="0" y="1003477"/>
                </a:lnTo>
                <a:lnTo>
                  <a:pt x="4671060" y="1003477"/>
                </a:lnTo>
                <a:lnTo>
                  <a:pt x="4671060" y="0"/>
                </a:lnTo>
                <a:close/>
              </a:path>
            </a:pathLst>
          </a:custGeom>
          <a:solidFill>
            <a:srgbClr val="DAE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44740" y="4498657"/>
            <a:ext cx="4547870" cy="9398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10" dirty="0">
                <a:latin typeface="Calibri"/>
                <a:cs typeface="Calibri"/>
              </a:rPr>
              <a:t>Ч</a:t>
            </a:r>
            <a:r>
              <a:rPr sz="1550" b="1" spc="-20" dirty="0">
                <a:latin typeface="Calibri"/>
                <a:cs typeface="Calibri"/>
              </a:rPr>
              <a:t>а</a:t>
            </a:r>
            <a:r>
              <a:rPr sz="1550" b="1" spc="20" dirty="0">
                <a:latin typeface="Calibri"/>
                <a:cs typeface="Calibri"/>
              </a:rPr>
              <a:t>с</a:t>
            </a:r>
            <a:r>
              <a:rPr sz="1550" b="1" spc="-10" dirty="0">
                <a:latin typeface="Calibri"/>
                <a:cs typeface="Calibri"/>
              </a:rPr>
              <a:t>т</a:t>
            </a:r>
            <a:r>
              <a:rPr sz="1550" b="1" spc="-25" dirty="0">
                <a:latin typeface="Calibri"/>
                <a:cs typeface="Calibri"/>
              </a:rPr>
              <a:t>ь</a:t>
            </a:r>
            <a:r>
              <a:rPr sz="1550" b="1" spc="5" dirty="0">
                <a:latin typeface="Calibri"/>
                <a:cs typeface="Calibri"/>
              </a:rPr>
              <a:t>,</a:t>
            </a:r>
            <a:r>
              <a:rPr sz="1550" b="1" spc="-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ф</a:t>
            </a:r>
            <a:r>
              <a:rPr sz="1550" b="1" spc="-15" dirty="0">
                <a:latin typeface="Calibri"/>
                <a:cs typeface="Calibri"/>
              </a:rPr>
              <a:t>ор</a:t>
            </a:r>
            <a:r>
              <a:rPr sz="1550" b="1" spc="10" dirty="0">
                <a:latin typeface="Calibri"/>
                <a:cs typeface="Calibri"/>
              </a:rPr>
              <a:t>м</a:t>
            </a:r>
            <a:r>
              <a:rPr sz="1550" b="1" spc="30" dirty="0">
                <a:latin typeface="Calibri"/>
                <a:cs typeface="Calibri"/>
              </a:rPr>
              <a:t>и</a:t>
            </a:r>
            <a:r>
              <a:rPr sz="1550" b="1" spc="-15" dirty="0">
                <a:latin typeface="Calibri"/>
                <a:cs typeface="Calibri"/>
              </a:rPr>
              <a:t>р</a:t>
            </a:r>
            <a:r>
              <a:rPr sz="1550" b="1" spc="10" dirty="0">
                <a:latin typeface="Calibri"/>
                <a:cs typeface="Calibri"/>
              </a:rPr>
              <a:t>у</a:t>
            </a:r>
            <a:r>
              <a:rPr sz="1550" b="1" spc="40" dirty="0">
                <a:latin typeface="Calibri"/>
                <a:cs typeface="Calibri"/>
              </a:rPr>
              <a:t>е</a:t>
            </a:r>
            <a:r>
              <a:rPr sz="1550" b="1" spc="10" dirty="0">
                <a:latin typeface="Calibri"/>
                <a:cs typeface="Calibri"/>
              </a:rPr>
              <a:t>му</a:t>
            </a:r>
            <a:r>
              <a:rPr sz="1550" b="1" spc="20" dirty="0">
                <a:latin typeface="Calibri"/>
                <a:cs typeface="Calibri"/>
              </a:rPr>
              <a:t>ю</a:t>
            </a:r>
            <a:r>
              <a:rPr sz="1550" b="1" spc="-100" dirty="0">
                <a:latin typeface="Calibri"/>
                <a:cs typeface="Calibri"/>
              </a:rPr>
              <a:t> </a:t>
            </a:r>
            <a:r>
              <a:rPr sz="1550" b="1" spc="10" dirty="0">
                <a:latin typeface="Calibri"/>
                <a:cs typeface="Calibri"/>
              </a:rPr>
              <a:t>у</a:t>
            </a:r>
            <a:r>
              <a:rPr sz="1550" b="1" spc="-10" dirty="0">
                <a:latin typeface="Calibri"/>
                <a:cs typeface="Calibri"/>
              </a:rPr>
              <a:t>ч</a:t>
            </a:r>
            <a:r>
              <a:rPr sz="1550" b="1" spc="-20" dirty="0">
                <a:latin typeface="Calibri"/>
                <a:cs typeface="Calibri"/>
              </a:rPr>
              <a:t>а</a:t>
            </a:r>
            <a:r>
              <a:rPr sz="1550" b="1" spc="20" dirty="0">
                <a:latin typeface="Calibri"/>
                <a:cs typeface="Calibri"/>
              </a:rPr>
              <a:t>с</a:t>
            </a:r>
            <a:r>
              <a:rPr sz="1550" b="1" spc="-10" dirty="0">
                <a:latin typeface="Calibri"/>
                <a:cs typeface="Calibri"/>
              </a:rPr>
              <a:t>т</a:t>
            </a:r>
            <a:r>
              <a:rPr sz="1550" b="1" spc="-25" dirty="0">
                <a:latin typeface="Calibri"/>
                <a:cs typeface="Calibri"/>
              </a:rPr>
              <a:t>н</a:t>
            </a:r>
            <a:r>
              <a:rPr sz="1550" b="1" spc="35" dirty="0">
                <a:latin typeface="Calibri"/>
                <a:cs typeface="Calibri"/>
              </a:rPr>
              <a:t>и</a:t>
            </a:r>
            <a:r>
              <a:rPr sz="1550" b="1" spc="-25" dirty="0">
                <a:latin typeface="Calibri"/>
                <a:cs typeface="Calibri"/>
              </a:rPr>
              <a:t>к</a:t>
            </a:r>
            <a:r>
              <a:rPr sz="1550" b="1" spc="-20" dirty="0">
                <a:latin typeface="Calibri"/>
                <a:cs typeface="Calibri"/>
              </a:rPr>
              <a:t>а</a:t>
            </a:r>
            <a:r>
              <a:rPr sz="1550" b="1" spc="10" dirty="0">
                <a:latin typeface="Calibri"/>
                <a:cs typeface="Calibri"/>
              </a:rPr>
              <a:t>ми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5" dirty="0">
                <a:latin typeface="Calibri"/>
                <a:cs typeface="Calibri"/>
              </a:rPr>
              <a:t>образовательных</a:t>
            </a:r>
            <a:r>
              <a:rPr sz="1550" b="1" spc="55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отношений,</a:t>
            </a:r>
            <a:r>
              <a:rPr sz="1550" b="1" spc="70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которая</a:t>
            </a:r>
            <a:r>
              <a:rPr sz="1550" b="1" spc="55" dirty="0">
                <a:latin typeface="Calibri"/>
                <a:cs typeface="Calibri"/>
              </a:rPr>
              <a:t> </a:t>
            </a:r>
            <a:r>
              <a:rPr sz="1550" b="1" spc="-5" dirty="0">
                <a:latin typeface="Calibri"/>
                <a:cs typeface="Calibri"/>
              </a:rPr>
              <a:t>позволяет:</a:t>
            </a:r>
            <a:endParaRPr sz="1550">
              <a:latin typeface="Calibri"/>
              <a:cs typeface="Calibri"/>
            </a:endParaRPr>
          </a:p>
          <a:p>
            <a:pPr marL="298450" indent="-286385">
              <a:lnSpc>
                <a:spcPts val="1664"/>
              </a:lnSpc>
              <a:spcBef>
                <a:spcPts val="15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400" b="1" spc="5" dirty="0">
                <a:solidFill>
                  <a:srgbClr val="C00000"/>
                </a:solidFill>
                <a:latin typeface="Calibri"/>
                <a:cs typeface="Calibri"/>
              </a:rPr>
              <a:t>увеличитьколичествочасов</a:t>
            </a:r>
            <a:r>
              <a:rPr sz="1400" b="1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для</a:t>
            </a:r>
            <a:r>
              <a:rPr sz="1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реализациипрограмм</a:t>
            </a:r>
            <a:endParaRPr sz="1400">
              <a:latin typeface="Calibri"/>
              <a:cs typeface="Calibri"/>
            </a:endParaRPr>
          </a:p>
          <a:p>
            <a:pPr marL="298450">
              <a:lnSpc>
                <a:spcPts val="1664"/>
              </a:lnSpc>
            </a:pPr>
            <a:r>
              <a:rPr sz="1400" b="1" spc="5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400" b="1" spc="-55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1400" b="1" spc="5" dirty="0">
                <a:solidFill>
                  <a:srgbClr val="C00000"/>
                </a:solidFill>
                <a:latin typeface="Calibri"/>
                <a:cs typeface="Calibri"/>
              </a:rPr>
              <a:t>лу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1400" b="1" spc="5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400" b="1" spc="35" dirty="0">
                <a:solidFill>
                  <a:srgbClr val="C00000"/>
                </a:solidFill>
                <a:latin typeface="Calibri"/>
                <a:cs typeface="Calibri"/>
              </a:rPr>
              <a:t>ё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нн</a:t>
            </a:r>
            <a:r>
              <a:rPr sz="1400" b="1" spc="-8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b="1" spc="20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b="1" spc="-1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4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1400" b="1" spc="5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ч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400" b="1" spc="4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400" b="1" spc="120" dirty="0">
                <a:solidFill>
                  <a:srgbClr val="C00000"/>
                </a:solidFill>
                <a:latin typeface="Calibri"/>
                <a:cs typeface="Calibri"/>
              </a:rPr>
              <a:t>я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пр</a:t>
            </a:r>
            <a:r>
              <a:rPr sz="1400" b="1" spc="4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400" b="1" spc="-70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400" b="1" spc="-30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400" b="1" spc="4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400" b="1" spc="-8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08164" y="2016251"/>
            <a:ext cx="4671060" cy="1892300"/>
          </a:xfrm>
          <a:custGeom>
            <a:avLst/>
            <a:gdLst/>
            <a:ahLst/>
            <a:cxnLst/>
            <a:rect l="l" t="t" r="r" b="b"/>
            <a:pathLst>
              <a:path w="4671059" h="1892300">
                <a:moveTo>
                  <a:pt x="4671060" y="0"/>
                </a:moveTo>
                <a:lnTo>
                  <a:pt x="0" y="0"/>
                </a:lnTo>
                <a:lnTo>
                  <a:pt x="0" y="1892173"/>
                </a:lnTo>
                <a:lnTo>
                  <a:pt x="4671060" y="1892173"/>
                </a:lnTo>
                <a:lnTo>
                  <a:pt x="4671060" y="0"/>
                </a:lnTo>
                <a:close/>
              </a:path>
            </a:pathLst>
          </a:custGeom>
          <a:solidFill>
            <a:srgbClr val="DAE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38441" y="1645602"/>
            <a:ext cx="4653915" cy="22275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5" dirty="0">
                <a:latin typeface="Calibri"/>
                <a:cs typeface="Calibri"/>
              </a:rPr>
              <a:t>При</a:t>
            </a:r>
            <a:r>
              <a:rPr sz="1400" b="1" spc="-1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разработке</a:t>
            </a:r>
            <a:r>
              <a:rPr sz="1400" b="1" spc="-12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учебного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плана</a:t>
            </a:r>
            <a:r>
              <a:rPr sz="1400" b="1" spc="-195" dirty="0">
                <a:latin typeface="Calibri"/>
                <a:cs typeface="Calibri"/>
              </a:rPr>
              <a:t> </a:t>
            </a:r>
            <a:r>
              <a:rPr sz="1400" b="1" spc="15" dirty="0">
                <a:latin typeface="Calibri"/>
                <a:cs typeface="Calibri"/>
              </a:rPr>
              <a:t>ОУ</a:t>
            </a:r>
            <a:r>
              <a:rPr sz="1400" b="1" spc="-114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обращаем</a:t>
            </a:r>
            <a:r>
              <a:rPr sz="1400" b="1" spc="-12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внимание</a:t>
            </a:r>
            <a:r>
              <a:rPr sz="1400" b="1" spc="-1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на: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Calibri"/>
              <a:cs typeface="Calibri"/>
            </a:endParaRPr>
          </a:p>
          <a:p>
            <a:pPr marL="117475">
              <a:lnSpc>
                <a:spcPct val="100000"/>
              </a:lnSpc>
              <a:spcBef>
                <a:spcPts val="5"/>
              </a:spcBef>
            </a:pPr>
            <a:r>
              <a:rPr sz="1550" b="1" dirty="0">
                <a:latin typeface="Calibri"/>
                <a:cs typeface="Calibri"/>
              </a:rPr>
              <a:t>Обязательную</a:t>
            </a:r>
            <a:r>
              <a:rPr sz="1550" b="1" spc="-60" dirty="0">
                <a:latin typeface="Calibri"/>
                <a:cs typeface="Calibri"/>
              </a:rPr>
              <a:t> </a:t>
            </a:r>
            <a:r>
              <a:rPr sz="1550" b="1" spc="-5" dirty="0">
                <a:latin typeface="Calibri"/>
                <a:cs typeface="Calibri"/>
              </a:rPr>
              <a:t>часть</a:t>
            </a:r>
            <a:r>
              <a:rPr sz="2000" b="1" spc="-5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412750" marR="406400" indent="-295910">
              <a:lnSpc>
                <a:spcPts val="1650"/>
              </a:lnSpc>
              <a:spcBef>
                <a:spcPts val="80"/>
              </a:spcBef>
              <a:buFont typeface="Arial MT"/>
              <a:buChar char="•"/>
              <a:tabLst>
                <a:tab pos="412750" algn="l"/>
                <a:tab pos="413384" algn="l"/>
              </a:tabLst>
            </a:pP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количество</a:t>
            </a:r>
            <a:r>
              <a:rPr sz="1400" b="1" spc="-1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400" b="1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400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каждомупредмету</a:t>
            </a:r>
            <a:r>
              <a:rPr sz="1400" b="1" spc="-1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может </a:t>
            </a:r>
            <a:r>
              <a:rPr sz="1400" b="1" spc="-3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1400" b="1" spc="45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ь</a:t>
            </a:r>
            <a:r>
              <a:rPr sz="1400" b="1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45" dirty="0">
                <a:solidFill>
                  <a:srgbClr val="C00000"/>
                </a:solidFill>
                <a:latin typeface="Calibri"/>
                <a:cs typeface="Calibri"/>
              </a:rPr>
              <a:t>ме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ь</a:t>
            </a:r>
            <a:r>
              <a:rPr sz="1400" b="1" spc="50" dirty="0">
                <a:solidFill>
                  <a:srgbClr val="C00000"/>
                </a:solidFill>
                <a:latin typeface="Calibri"/>
                <a:cs typeface="Calibri"/>
              </a:rPr>
              <a:t>ш</a:t>
            </a:r>
            <a:r>
              <a:rPr sz="1400" b="1" spc="3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400" b="1" spc="5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400" b="1" spc="-1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ч</a:t>
            </a:r>
            <a:r>
              <a:rPr sz="1400" b="1" spc="4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400" b="1" spc="15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пр</a:t>
            </a:r>
            <a:r>
              <a:rPr sz="1400" b="1" spc="4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400" b="1" spc="-70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400" b="1" spc="-65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400" b="1" spc="-30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b="1" spc="-1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35" dirty="0">
                <a:solidFill>
                  <a:srgbClr val="C00000"/>
                </a:solidFill>
                <a:latin typeface="Calibri"/>
                <a:cs typeface="Calibri"/>
              </a:rPr>
              <a:t>Ф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400" b="1" spc="15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endParaRPr sz="1400">
              <a:latin typeface="Calibri"/>
              <a:cs typeface="Calibri"/>
            </a:endParaRPr>
          </a:p>
          <a:p>
            <a:pPr marL="412750" indent="-295910">
              <a:lnSpc>
                <a:spcPts val="1664"/>
              </a:lnSpc>
              <a:buFont typeface="Arial MT"/>
              <a:buChar char="•"/>
              <a:tabLst>
                <a:tab pos="412750" algn="l"/>
                <a:tab pos="413384" algn="l"/>
              </a:tabLst>
            </a:pPr>
            <a:r>
              <a:rPr sz="1400" b="1" spc="5" dirty="0">
                <a:latin typeface="Calibri"/>
                <a:cs typeface="Calibri"/>
              </a:rPr>
              <a:t>Изучение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родного</a:t>
            </a:r>
            <a:r>
              <a:rPr sz="1400" b="1" spc="-180" dirty="0">
                <a:latin typeface="Calibri"/>
                <a:cs typeface="Calibri"/>
              </a:rPr>
              <a:t> </a:t>
            </a:r>
            <a:r>
              <a:rPr sz="1400" b="1" spc="15" dirty="0">
                <a:latin typeface="Calibri"/>
                <a:cs typeface="Calibri"/>
              </a:rPr>
              <a:t>языка</a:t>
            </a:r>
            <a:r>
              <a:rPr sz="1400" b="1" spc="-114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и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родной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литературы</a:t>
            </a:r>
            <a:r>
              <a:rPr sz="1400" b="1" spc="-120" dirty="0">
                <a:latin typeface="Calibri"/>
                <a:cs typeface="Calibri"/>
              </a:rPr>
              <a:t> </a:t>
            </a:r>
            <a:r>
              <a:rPr sz="1400" b="1" spc="25" dirty="0">
                <a:latin typeface="Calibri"/>
                <a:cs typeface="Calibri"/>
              </a:rPr>
              <a:t>из</a:t>
            </a:r>
            <a:endParaRPr sz="1400">
              <a:latin typeface="Calibri"/>
              <a:cs typeface="Calibri"/>
            </a:endParaRPr>
          </a:p>
          <a:p>
            <a:pPr marL="412750">
              <a:lnSpc>
                <a:spcPts val="1664"/>
              </a:lnSpc>
            </a:pPr>
            <a:r>
              <a:rPr sz="1400" b="1" spc="10" dirty="0">
                <a:latin typeface="Calibri"/>
                <a:cs typeface="Calibri"/>
              </a:rPr>
              <a:t>числа</a:t>
            </a:r>
            <a:r>
              <a:rPr sz="1400" b="1" spc="-105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языковнародов</a:t>
            </a:r>
            <a:r>
              <a:rPr sz="1400" b="1" spc="-185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РФ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осуществляется</a:t>
            </a:r>
            <a:r>
              <a:rPr sz="1400" b="1" spc="-1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при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наличии</a:t>
            </a:r>
            <a:endParaRPr sz="1400">
              <a:latin typeface="Calibri"/>
              <a:cs typeface="Calibri"/>
            </a:endParaRPr>
          </a:p>
          <a:p>
            <a:pPr marL="412750" marR="455295">
              <a:lnSpc>
                <a:spcPts val="1650"/>
              </a:lnSpc>
              <a:spcBef>
                <a:spcPts val="130"/>
              </a:spcBef>
            </a:pPr>
            <a:r>
              <a:rPr sz="1400" b="1" spc="-20" dirty="0">
                <a:latin typeface="Calibri"/>
                <a:cs typeface="Calibri"/>
              </a:rPr>
              <a:t>в</a:t>
            </a:r>
            <a:r>
              <a:rPr sz="1400" b="1" spc="-10" dirty="0">
                <a:latin typeface="Calibri"/>
                <a:cs typeface="Calibri"/>
              </a:rPr>
              <a:t>о</a:t>
            </a:r>
            <a:r>
              <a:rPr sz="1400" b="1" dirty="0">
                <a:latin typeface="Calibri"/>
                <a:cs typeface="Calibri"/>
              </a:rPr>
              <a:t>з</a:t>
            </a:r>
            <a:r>
              <a:rPr sz="1400" b="1" spc="45" dirty="0">
                <a:latin typeface="Calibri"/>
                <a:cs typeface="Calibri"/>
              </a:rPr>
              <a:t>м</a:t>
            </a:r>
            <a:r>
              <a:rPr sz="1400" b="1" spc="-5" dirty="0">
                <a:latin typeface="Calibri"/>
                <a:cs typeface="Calibri"/>
              </a:rPr>
              <a:t>о</a:t>
            </a:r>
            <a:r>
              <a:rPr sz="1400" b="1" spc="15" dirty="0">
                <a:latin typeface="Calibri"/>
                <a:cs typeface="Calibri"/>
              </a:rPr>
              <a:t>ж</a:t>
            </a:r>
            <a:r>
              <a:rPr sz="1400" b="1" spc="-20" dirty="0">
                <a:latin typeface="Calibri"/>
                <a:cs typeface="Calibri"/>
              </a:rPr>
              <a:t>н</a:t>
            </a:r>
            <a:r>
              <a:rPr sz="1400" b="1" spc="-5" dirty="0">
                <a:latin typeface="Calibri"/>
                <a:cs typeface="Calibri"/>
              </a:rPr>
              <a:t>о</a:t>
            </a:r>
            <a:r>
              <a:rPr sz="1400" b="1" spc="10" dirty="0">
                <a:latin typeface="Calibri"/>
                <a:cs typeface="Calibri"/>
              </a:rPr>
              <a:t>с</a:t>
            </a:r>
            <a:r>
              <a:rPr sz="1400" b="1" spc="-30" dirty="0">
                <a:latin typeface="Calibri"/>
                <a:cs typeface="Calibri"/>
              </a:rPr>
              <a:t>т</a:t>
            </a:r>
            <a:r>
              <a:rPr sz="1400" b="1" spc="40" dirty="0">
                <a:latin typeface="Calibri"/>
                <a:cs typeface="Calibri"/>
              </a:rPr>
              <a:t>е</a:t>
            </a:r>
            <a:r>
              <a:rPr sz="1400" b="1" spc="10" dirty="0">
                <a:latin typeface="Calibri"/>
                <a:cs typeface="Calibri"/>
              </a:rPr>
              <a:t>й</a:t>
            </a:r>
            <a:r>
              <a:rPr sz="1400" b="1" spc="-135" dirty="0">
                <a:latin typeface="Calibri"/>
                <a:cs typeface="Calibri"/>
              </a:rPr>
              <a:t> </a:t>
            </a:r>
            <a:r>
              <a:rPr sz="1400" b="1" spc="25" dirty="0">
                <a:latin typeface="Calibri"/>
                <a:cs typeface="Calibri"/>
              </a:rPr>
              <a:t>О</a:t>
            </a:r>
            <a:r>
              <a:rPr sz="1400" b="1" spc="10" dirty="0">
                <a:latin typeface="Calibri"/>
                <a:cs typeface="Calibri"/>
              </a:rPr>
              <a:t>У</a:t>
            </a:r>
            <a:r>
              <a:rPr sz="1400" b="1" spc="-125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и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п</a:t>
            </a:r>
            <a:r>
              <a:rPr sz="1400" b="1" spc="10" dirty="0">
                <a:latin typeface="Calibri"/>
                <a:cs typeface="Calibri"/>
              </a:rPr>
              <a:t>о</a:t>
            </a:r>
            <a:r>
              <a:rPr sz="1400" b="1" spc="-1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з</a:t>
            </a:r>
            <a:r>
              <a:rPr sz="1400" b="1" spc="-20" dirty="0">
                <a:latin typeface="Calibri"/>
                <a:cs typeface="Calibri"/>
              </a:rPr>
              <a:t>а</a:t>
            </a:r>
            <a:r>
              <a:rPr sz="1400" b="1" spc="50" dirty="0">
                <a:latin typeface="Calibri"/>
                <a:cs typeface="Calibri"/>
              </a:rPr>
              <a:t>я</a:t>
            </a:r>
            <a:r>
              <a:rPr sz="1400" b="1" spc="-20" dirty="0">
                <a:latin typeface="Calibri"/>
                <a:cs typeface="Calibri"/>
              </a:rPr>
              <a:t>в</a:t>
            </a:r>
            <a:r>
              <a:rPr sz="1400" b="1" spc="10" dirty="0">
                <a:latin typeface="Calibri"/>
                <a:cs typeface="Calibri"/>
              </a:rPr>
              <a:t>л</a:t>
            </a:r>
            <a:r>
              <a:rPr sz="1400" b="1" spc="40" dirty="0">
                <a:latin typeface="Calibri"/>
                <a:cs typeface="Calibri"/>
              </a:rPr>
              <a:t>е</a:t>
            </a:r>
            <a:r>
              <a:rPr sz="1400" b="1" spc="-20" dirty="0">
                <a:latin typeface="Calibri"/>
                <a:cs typeface="Calibri"/>
              </a:rPr>
              <a:t>н</a:t>
            </a:r>
            <a:r>
              <a:rPr sz="1400" b="1" spc="45" dirty="0">
                <a:latin typeface="Calibri"/>
                <a:cs typeface="Calibri"/>
              </a:rPr>
              <a:t>и</a:t>
            </a:r>
            <a:r>
              <a:rPr sz="1400" b="1" spc="140" dirty="0">
                <a:latin typeface="Calibri"/>
                <a:cs typeface="Calibri"/>
              </a:rPr>
              <a:t>ю</a:t>
            </a:r>
            <a:r>
              <a:rPr sz="1400" b="1" spc="-5" dirty="0">
                <a:latin typeface="Calibri"/>
                <a:cs typeface="Calibri"/>
              </a:rPr>
              <a:t>р</a:t>
            </a:r>
            <a:r>
              <a:rPr sz="1400" b="1" spc="-10" dirty="0">
                <a:latin typeface="Calibri"/>
                <a:cs typeface="Calibri"/>
              </a:rPr>
              <a:t>о</a:t>
            </a:r>
            <a:r>
              <a:rPr sz="1400" b="1" spc="-70" dirty="0">
                <a:latin typeface="Calibri"/>
                <a:cs typeface="Calibri"/>
              </a:rPr>
              <a:t>д</a:t>
            </a:r>
            <a:r>
              <a:rPr sz="1400" b="1" spc="-35" dirty="0">
                <a:latin typeface="Calibri"/>
                <a:cs typeface="Calibri"/>
              </a:rPr>
              <a:t>и</a:t>
            </a:r>
            <a:r>
              <a:rPr sz="1400" b="1" spc="-25" dirty="0">
                <a:latin typeface="Calibri"/>
                <a:cs typeface="Calibri"/>
              </a:rPr>
              <a:t>т</a:t>
            </a:r>
            <a:r>
              <a:rPr sz="1400" b="1" spc="-35" dirty="0">
                <a:latin typeface="Calibri"/>
                <a:cs typeface="Calibri"/>
              </a:rPr>
              <a:t>е</a:t>
            </a:r>
            <a:r>
              <a:rPr sz="1400" b="1" spc="10" dirty="0">
                <a:latin typeface="Calibri"/>
                <a:cs typeface="Calibri"/>
              </a:rPr>
              <a:t>л</a:t>
            </a:r>
            <a:r>
              <a:rPr sz="1400" b="1" spc="-35" dirty="0">
                <a:latin typeface="Calibri"/>
                <a:cs typeface="Calibri"/>
              </a:rPr>
              <a:t>е</a:t>
            </a:r>
            <a:r>
              <a:rPr sz="1400" b="1" spc="5" dirty="0">
                <a:latin typeface="Calibri"/>
                <a:cs typeface="Calibri"/>
              </a:rPr>
              <a:t>й  </a:t>
            </a:r>
            <a:r>
              <a:rPr sz="1400" b="1" spc="-5" dirty="0">
                <a:latin typeface="Calibri"/>
                <a:cs typeface="Calibri"/>
              </a:rPr>
              <a:t>(законных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представителей)</a:t>
            </a:r>
            <a:r>
              <a:rPr sz="1400" b="1" spc="-15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несовершеннолетних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обучающихся(см.</a:t>
            </a:r>
            <a:r>
              <a:rPr sz="1400" b="1" spc="-100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вариант5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ФУП</a:t>
            </a:r>
            <a:r>
              <a:rPr sz="1400" b="1" spc="-90" dirty="0">
                <a:latin typeface="Calibri"/>
                <a:cs typeface="Calibri"/>
              </a:rPr>
              <a:t> </a:t>
            </a:r>
            <a:r>
              <a:rPr sz="1400" b="1" spc="20" dirty="0">
                <a:latin typeface="Calibri"/>
                <a:cs typeface="Calibri"/>
              </a:rPr>
              <a:t>ООО)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4147" y="12064"/>
            <a:ext cx="8198484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>
                <a:latin typeface="Calibri"/>
                <a:cs typeface="Calibri"/>
              </a:rPr>
              <a:t>Учебныйплан</a:t>
            </a:r>
            <a:r>
              <a:rPr spc="-125" dirty="0">
                <a:latin typeface="Calibri"/>
                <a:cs typeface="Calibri"/>
              </a:rPr>
              <a:t> </a:t>
            </a:r>
            <a:r>
              <a:rPr spc="20" dirty="0">
                <a:latin typeface="Calibri"/>
                <a:cs typeface="Calibri"/>
              </a:rPr>
              <a:t>основного</a:t>
            </a:r>
            <a:r>
              <a:rPr spc="-165" dirty="0">
                <a:latin typeface="Calibri"/>
                <a:cs typeface="Calibri"/>
              </a:rPr>
              <a:t> </a:t>
            </a:r>
            <a:r>
              <a:rPr spc="15" dirty="0">
                <a:latin typeface="Calibri"/>
                <a:cs typeface="Calibri"/>
              </a:rPr>
              <a:t>общего</a:t>
            </a:r>
            <a:r>
              <a:rPr spc="-180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образования,</a:t>
            </a:r>
            <a:r>
              <a:rPr spc="110" dirty="0">
                <a:latin typeface="Calibri"/>
                <a:cs typeface="Calibri"/>
              </a:rPr>
              <a:t> </a:t>
            </a:r>
            <a:r>
              <a:rPr i="1" spc="25" dirty="0">
                <a:latin typeface="Calibri"/>
                <a:cs typeface="Calibri"/>
              </a:rPr>
              <a:t>6-дневнаяучебнаянеделя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668000" y="347027"/>
            <a:ext cx="110998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5" dirty="0">
                <a:latin typeface="Calibri"/>
                <a:cs typeface="Calibri"/>
              </a:rPr>
              <a:t>В</a:t>
            </a:r>
            <a:r>
              <a:rPr sz="2000" b="1" spc="-15" dirty="0">
                <a:latin typeface="Calibri"/>
                <a:cs typeface="Calibri"/>
              </a:rPr>
              <a:t>а</a:t>
            </a:r>
            <a:r>
              <a:rPr sz="2000" b="1" spc="45" dirty="0">
                <a:latin typeface="Calibri"/>
                <a:cs typeface="Calibri"/>
              </a:rPr>
              <a:t>р</a:t>
            </a:r>
            <a:r>
              <a:rPr sz="2000" b="1" spc="10" dirty="0">
                <a:latin typeface="Calibri"/>
                <a:cs typeface="Calibri"/>
              </a:rPr>
              <a:t>и</a:t>
            </a:r>
            <a:r>
              <a:rPr sz="2000" b="1" spc="-20" dirty="0">
                <a:latin typeface="Calibri"/>
                <a:cs typeface="Calibri"/>
              </a:rPr>
              <a:t>а</a:t>
            </a:r>
            <a:r>
              <a:rPr sz="2000" b="1" spc="30" dirty="0">
                <a:latin typeface="Calibri"/>
                <a:cs typeface="Calibri"/>
              </a:rPr>
              <a:t>н</a:t>
            </a:r>
            <a:r>
              <a:rPr sz="2000" b="1" spc="10" dirty="0">
                <a:latin typeface="Calibri"/>
                <a:cs typeface="Calibri"/>
              </a:rPr>
              <a:t>т</a:t>
            </a:r>
            <a:r>
              <a:rPr sz="2000" b="1" spc="-190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1408" y="6051281"/>
            <a:ext cx="3582035" cy="60833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800" b="1" spc="-30" dirty="0">
                <a:latin typeface="Calibri"/>
                <a:cs typeface="Calibri"/>
              </a:rPr>
              <a:t>Ф</a:t>
            </a:r>
            <a:r>
              <a:rPr sz="1800" b="1" spc="1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П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в</a:t>
            </a:r>
            <a:r>
              <a:rPr sz="1800" b="1" spc="-5" dirty="0">
                <a:latin typeface="Calibri"/>
                <a:cs typeface="Calibri"/>
              </a:rPr>
              <a:t>с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м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п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5" dirty="0">
                <a:latin typeface="Calibri"/>
                <a:cs typeface="Calibri"/>
              </a:rPr>
              <a:t>ед</a:t>
            </a:r>
            <a:r>
              <a:rPr sz="1800" b="1" spc="-10" dirty="0">
                <a:latin typeface="Calibri"/>
                <a:cs typeface="Calibri"/>
              </a:rPr>
              <a:t>м</a:t>
            </a:r>
            <a:r>
              <a:rPr sz="1800" b="1" spc="-5" dirty="0">
                <a:latin typeface="Calibri"/>
                <a:cs typeface="Calibri"/>
              </a:rPr>
              <a:t>е</a:t>
            </a:r>
            <a:r>
              <a:rPr sz="1800" b="1" spc="-35" dirty="0">
                <a:latin typeface="Calibri"/>
                <a:cs typeface="Calibri"/>
              </a:rPr>
              <a:t>т</a:t>
            </a:r>
            <a:r>
              <a:rPr sz="1800" b="1" spc="10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м</a:t>
            </a:r>
            <a:r>
              <a:rPr sz="1800" b="1" spc="-1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п</a:t>
            </a:r>
            <a:r>
              <a:rPr sz="1800" b="1" spc="5" dirty="0">
                <a:latin typeface="Calibri"/>
                <a:cs typeface="Calibri"/>
              </a:rPr>
              <a:t>ор</a:t>
            </a:r>
            <a:r>
              <a:rPr sz="1800" b="1" spc="-30" dirty="0">
                <a:latin typeface="Calibri"/>
                <a:cs typeface="Calibri"/>
              </a:rPr>
              <a:t>т</a:t>
            </a:r>
            <a:r>
              <a:rPr sz="1800" b="1" spc="10" dirty="0">
                <a:latin typeface="Calibri"/>
                <a:cs typeface="Calibri"/>
              </a:rPr>
              <a:t>а</a:t>
            </a:r>
            <a:r>
              <a:rPr sz="1800" b="1" spc="25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460C1"/>
                  </a:solidFill>
                </a:uFill>
                <a:latin typeface="Calibri"/>
                <a:cs typeface="Calibri"/>
                <a:hlinkClick r:id="rId2"/>
              </a:rPr>
              <a:t>https://edsoo.ru/rabochie-programmy/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606407"/>
              </p:ext>
            </p:extLst>
          </p:nvPr>
        </p:nvGraphicFramePr>
        <p:xfrm>
          <a:off x="94570" y="345820"/>
          <a:ext cx="6969757" cy="65058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5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5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02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2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3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3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ур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7145" algn="ctr">
                        <a:lnSpc>
                          <a:spcPts val="1115"/>
                        </a:lnSpc>
                      </a:pPr>
                      <a:r>
                        <a:rPr sz="1050" spc="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spc="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сс</a:t>
                      </a:r>
                      <a:r>
                        <a:rPr sz="1050" spc="12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spc="1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в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неделю)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04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V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104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VI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045"/>
                        </a:lnSpc>
                      </a:pPr>
                      <a:r>
                        <a:rPr sz="1050" spc="10" dirty="0">
                          <a:latin typeface="Calibri"/>
                          <a:cs typeface="Calibri"/>
                        </a:rPr>
                        <a:t>VII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045"/>
                        </a:lnSpc>
                      </a:pPr>
                      <a:r>
                        <a:rPr sz="1050" spc="15" dirty="0">
                          <a:latin typeface="Calibri"/>
                          <a:cs typeface="Calibri"/>
                        </a:rPr>
                        <a:t>VIII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045"/>
                        </a:lnSpc>
                      </a:pPr>
                      <a:r>
                        <a:rPr sz="1050" spc="30" dirty="0">
                          <a:latin typeface="Calibri"/>
                          <a:cs typeface="Calibri"/>
                        </a:rPr>
                        <a:t>IX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75">
                <a:tc gridSpan="8"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1050" b="1" spc="4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spc="-4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spc="-4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b="1" spc="-2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050" b="1" spc="2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05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ас</a:t>
                      </a:r>
                      <a:r>
                        <a:rPr sz="1050" b="1" spc="-4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ь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95">
                <a:tc rowSpan="2">
                  <a:txBody>
                    <a:bodyPr/>
                    <a:lstStyle/>
                    <a:p>
                      <a:pPr marL="381000" marR="484505" indent="-9525">
                        <a:lnSpc>
                          <a:spcPts val="1280"/>
                        </a:lnSpc>
                      </a:pPr>
                      <a:r>
                        <a:rPr sz="1050" spc="-2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сс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й </a:t>
                      </a:r>
                      <a:r>
                        <a:rPr sz="1050" spc="2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ур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сс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4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2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22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122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22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2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22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7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10"/>
                        </a:lnSpc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2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594">
                <a:tc>
                  <a:txBody>
                    <a:bodyPr/>
                    <a:lstStyle/>
                    <a:p>
                      <a:pPr marR="7620" algn="ctr">
                        <a:lnSpc>
                          <a:spcPts val="123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2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90"/>
                        </a:lnSpc>
                      </a:pPr>
                      <a:r>
                        <a:rPr sz="1100" b="1" spc="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100" b="1" spc="2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10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3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2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2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12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2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2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59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0" marR="332740" indent="-952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50" spc="5" dirty="0">
                          <a:latin typeface="Calibri"/>
                          <a:cs typeface="Calibri"/>
                        </a:rPr>
                        <a:t>Математика 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27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235"/>
                        </a:lnSpc>
                      </a:pPr>
                      <a:r>
                        <a:rPr sz="1200" b="1" spc="5" dirty="0">
                          <a:latin typeface="Calibri"/>
                          <a:cs typeface="Calibri"/>
                        </a:rPr>
                        <a:t>Алгебра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2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2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24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Геометрия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2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2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ро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2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ик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96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Общественно-научные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b="1" spc="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История</a:t>
                      </a:r>
                      <a:endParaRPr sz="1100" dirty="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245"/>
                        </a:lnSpc>
                      </a:pPr>
                      <a:r>
                        <a:rPr sz="1200" b="1" spc="-3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2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ор</a:t>
                      </a:r>
                      <a:r>
                        <a:rPr sz="1200" b="1" spc="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spc="-114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2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сс</a:t>
                      </a:r>
                      <a:r>
                        <a:rPr sz="1200" b="1" spc="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</a:t>
                      </a:r>
                      <a:endParaRPr sz="1200" dirty="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highlight>
                          <a:srgbClr val="FFFF0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i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245"/>
                        </a:lnSpc>
                      </a:pP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1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2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3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б</a:t>
                      </a:r>
                      <a:r>
                        <a:rPr sz="1200" b="1" spc="2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щ</a:t>
                      </a:r>
                      <a:r>
                        <a:rPr sz="1200" b="1" spc="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spc="-114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2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ор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ия</a:t>
                      </a:r>
                      <a:endParaRPr sz="120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245"/>
                        </a:lnSpc>
                      </a:pPr>
                      <a:r>
                        <a:rPr sz="12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marR="332105">
                        <a:lnSpc>
                          <a:spcPts val="1280"/>
                        </a:lnSpc>
                        <a:spcBef>
                          <a:spcPts val="15"/>
                        </a:spcBef>
                      </a:pP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Вв</a:t>
                      </a:r>
                      <a:r>
                        <a:rPr sz="1200" b="1" spc="-1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3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b="1" spc="-1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1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ие</a:t>
                      </a:r>
                      <a:r>
                        <a:rPr sz="1200" b="1" spc="-4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4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2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1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й</a:t>
                      </a:r>
                      <a:r>
                        <a:rPr sz="1200" b="1" spc="-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ш</a:t>
                      </a:r>
                      <a:r>
                        <a:rPr sz="1200" b="1" spc="-4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ю  </a:t>
                      </a:r>
                      <a:r>
                        <a:rPr sz="1200" b="1" spc="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2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ор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ию</a:t>
                      </a:r>
                      <a:r>
                        <a:rPr sz="1200" b="1" spc="-1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2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сс</a:t>
                      </a:r>
                      <a:r>
                        <a:rPr sz="1200" b="1" spc="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и</a:t>
                      </a:r>
                      <a:endParaRPr sz="1200" dirty="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highlight>
                          <a:srgbClr val="FFFF0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highlight>
                          <a:srgbClr val="FFFF0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highlight>
                          <a:srgbClr val="FFFF0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highlight>
                          <a:srgbClr val="FFFF0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0,5</a:t>
                      </a:r>
                      <a:endParaRPr sz="1200" dirty="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9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Обществознание</a:t>
                      </a:r>
                      <a:endParaRPr sz="1100" dirty="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География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13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3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3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594">
                <a:tc rowSpan="3">
                  <a:txBody>
                    <a:bodyPr/>
                    <a:lstStyle/>
                    <a:p>
                      <a:pPr marL="466725" marR="157480" indent="-295275">
                        <a:lnSpc>
                          <a:spcPct val="101400"/>
                        </a:lnSpc>
                        <a:spcBef>
                          <a:spcPts val="835"/>
                        </a:spcBef>
                      </a:pPr>
                      <a:r>
                        <a:rPr sz="1050" spc="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ес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spc="-10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 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Физика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5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24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Химия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5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24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Биология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26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126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26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6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26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5" dirty="0">
                          <a:latin typeface="Calibri"/>
                          <a:cs typeface="Calibri"/>
                        </a:rPr>
                        <a:t>ОДНКНР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b="1" spc="1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ОДНКНР</a:t>
                      </a:r>
                      <a:endParaRPr sz="1100" dirty="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265"/>
                        </a:lnSpc>
                      </a:pPr>
                      <a:r>
                        <a:rPr sz="1200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ts val="1265"/>
                        </a:lnSpc>
                      </a:pPr>
                      <a:r>
                        <a:rPr sz="1200" dirty="0">
                          <a:highlight>
                            <a:srgbClr val="FF00FF"/>
                          </a:highlight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21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6672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Искусство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spc="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бр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7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сс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Музыка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7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250"/>
                        </a:lnSpc>
                      </a:pP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8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11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7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1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41045">
                <a:tc>
                  <a:txBody>
                    <a:bodyPr/>
                    <a:lstStyle/>
                    <a:p>
                      <a:pPr marL="295275" marR="189865" indent="-219710">
                        <a:lnSpc>
                          <a:spcPts val="1280"/>
                        </a:lnSpc>
                        <a:spcBef>
                          <a:spcPts val="10"/>
                        </a:spcBef>
                      </a:pPr>
                      <a:r>
                        <a:rPr sz="105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spc="1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05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05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  и</a:t>
                      </a:r>
                      <a:r>
                        <a:rPr sz="1050" spc="-6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05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spc="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щ</a:t>
                      </a:r>
                      <a:r>
                        <a:rPr sz="1050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spc="-114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050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b="1" spc="-7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1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за</a:t>
                      </a:r>
                      <a:r>
                        <a:rPr sz="11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щ</a:t>
                      </a:r>
                      <a:r>
                        <a:rPr sz="11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b="1" spc="-7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Ро</a:t>
                      </a:r>
                      <a:r>
                        <a:rPr sz="1100" b="1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5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Физическаякультура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11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ич</a:t>
                      </a:r>
                      <a:r>
                        <a:rPr sz="1100" b="1" spc="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ка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100" b="1" spc="-6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1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11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ур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5734">
                <a:tc gridSpan="3"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b="1" i="1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050" b="1" i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i="1" spc="-3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яз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i="1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b="1" i="1" spc="-2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050" b="1" i="1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050" b="1" i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i="1" spc="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b="1" i="1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ь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28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1100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00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31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175"/>
                        </a:lnSpc>
                      </a:pPr>
                      <a:r>
                        <a:rPr sz="1050" b="1" i="1" spc="-5" dirty="0">
                          <a:latin typeface="Calibri"/>
                          <a:cs typeface="Calibri"/>
                        </a:rPr>
                        <a:t>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50" b="1" i="1" spc="15" dirty="0">
                          <a:latin typeface="Calibri"/>
                          <a:cs typeface="Calibri"/>
                        </a:rPr>
                        <a:t>32,5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73025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735">
                <a:tc gridSpan="3">
                  <a:txBody>
                    <a:bodyPr/>
                    <a:lstStyle/>
                    <a:p>
                      <a:pPr marL="20955" algn="ctr">
                        <a:lnSpc>
                          <a:spcPts val="1175"/>
                        </a:lnSpc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05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формируемая</a:t>
                      </a:r>
                      <a:r>
                        <a:rPr sz="105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105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05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отношений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7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ts val="11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50" spc="5" dirty="0">
                          <a:latin typeface="Calibri"/>
                          <a:cs typeface="Calibri"/>
                        </a:rPr>
                        <a:t>3,5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5734">
                <a:tc gridSpan="3"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050" b="1" i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3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b="1" i="1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b="1" i="1" spc="-3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b="1" i="1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050" b="1" i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b="1" i="1" spc="3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b="1" i="1" spc="1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i="1" spc="3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b="1" i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050" b="1" i="1" spc="-2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b="1" i="1" spc="3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050" b="1" i="1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b="1" i="1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i="1" spc="125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050" b="1" i="1" spc="3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50" b="1" i="1" spc="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b="1" i="1" spc="-3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b="1" i="1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i="1" spc="13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050" b="1" i="1" spc="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b="1" i="1" spc="3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050" b="1" i="1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е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1105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05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35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180"/>
                        </a:lnSpc>
                      </a:pPr>
                      <a:r>
                        <a:rPr sz="1050" b="1" i="1" spc="-5" dirty="0">
                          <a:latin typeface="Calibri"/>
                          <a:cs typeface="Calibri"/>
                        </a:rPr>
                        <a:t>36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50" b="1" i="1" spc="-10" dirty="0">
                          <a:latin typeface="Calibri"/>
                          <a:cs typeface="Calibri"/>
                        </a:rPr>
                        <a:t>36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715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338401">
                <a:tc gridSpan="3">
                  <a:txBody>
                    <a:bodyPr/>
                    <a:lstStyle/>
                    <a:p>
                      <a:pPr marL="857885" marR="548640" indent="-285750">
                        <a:lnSpc>
                          <a:spcPts val="1280"/>
                        </a:lnSpc>
                        <a:spcBef>
                          <a:spcPts val="5"/>
                        </a:spcBef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нагрузка,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предусмотренная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Гигиеническими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нормативами</a:t>
                      </a:r>
                      <a:r>
                        <a:rPr sz="11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100" spc="-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Санитарно-эпидемиологическими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требованиями,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5" dirty="0">
                          <a:latin typeface="Calibri"/>
                          <a:cs typeface="Calibri"/>
                        </a:rPr>
                        <a:t>более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8CD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35" dirty="0">
                          <a:latin typeface="Calibri"/>
                          <a:cs typeface="Calibri"/>
                        </a:rPr>
                        <a:t>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8CDE3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b="1" spc="3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8CDE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b="1" spc="35" dirty="0">
                          <a:latin typeface="Calibri"/>
                          <a:cs typeface="Calibri"/>
                        </a:rPr>
                        <a:t>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8CDE3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35" dirty="0">
                          <a:latin typeface="Calibri"/>
                          <a:cs typeface="Calibri"/>
                        </a:rPr>
                        <a:t>36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8C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35" dirty="0">
                          <a:latin typeface="Calibri"/>
                          <a:cs typeface="Calibri"/>
                        </a:rPr>
                        <a:t>36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8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962" y="104457"/>
            <a:ext cx="11185525" cy="8782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45"/>
              </a:spcBef>
            </a:pPr>
            <a:r>
              <a:rPr sz="2750" spc="5" dirty="0">
                <a:latin typeface="Calibri"/>
                <a:cs typeface="Calibri"/>
              </a:rPr>
              <a:t>Варианты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реализации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модуля</a:t>
            </a:r>
            <a:r>
              <a:rPr sz="2750" spc="-18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«Введение</a:t>
            </a:r>
            <a:r>
              <a:rPr sz="2750" spc="-114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в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Новейшую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историю России»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в</a:t>
            </a:r>
            <a:r>
              <a:rPr sz="2750" spc="-13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рабочей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программе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по</a:t>
            </a:r>
            <a:r>
              <a:rPr sz="2750" spc="-9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истории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9472" y="1345818"/>
            <a:ext cx="8034020" cy="1092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30"/>
              </a:spcBef>
            </a:pPr>
            <a:r>
              <a:rPr sz="2000" b="1" spc="15" dirty="0">
                <a:latin typeface="Calibri"/>
                <a:cs typeface="Calibri"/>
              </a:rPr>
              <a:t>Целостное</a:t>
            </a:r>
            <a:r>
              <a:rPr sz="2000" b="1" spc="-200" dirty="0">
                <a:latin typeface="Calibri"/>
                <a:cs typeface="Calibri"/>
              </a:rPr>
              <a:t> </a:t>
            </a:r>
            <a:r>
              <a:rPr sz="2000" b="1" spc="45" dirty="0">
                <a:latin typeface="Calibri"/>
                <a:cs typeface="Calibri"/>
              </a:rPr>
              <a:t>вконце</a:t>
            </a:r>
            <a:r>
              <a:rPr sz="2000" b="1" spc="-200" dirty="0">
                <a:latin typeface="Calibri"/>
                <a:cs typeface="Calibri"/>
              </a:rPr>
              <a:t> </a:t>
            </a:r>
            <a:r>
              <a:rPr sz="2000" b="1" spc="30" dirty="0">
                <a:latin typeface="Calibri"/>
                <a:cs typeface="Calibri"/>
              </a:rPr>
              <a:t>годаобучения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  <a:spcBef>
                <a:spcPts val="1614"/>
              </a:spcBef>
            </a:pPr>
            <a:r>
              <a:rPr sz="1800" spc="15" dirty="0">
                <a:latin typeface="Calibri"/>
                <a:cs typeface="Calibri"/>
              </a:rPr>
              <a:t>Модуль</a:t>
            </a:r>
            <a:r>
              <a:rPr sz="1800" spc="15" dirty="0">
                <a:solidFill>
                  <a:srgbClr val="C00000"/>
                </a:solidFill>
                <a:latin typeface="Calibri"/>
                <a:cs typeface="Calibri"/>
              </a:rPr>
              <a:t>«Введениев</a:t>
            </a:r>
            <a:r>
              <a:rPr sz="18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C00000"/>
                </a:solidFill>
                <a:latin typeface="Calibri"/>
                <a:cs typeface="Calibri"/>
              </a:rPr>
              <a:t>Новейшую</a:t>
            </a:r>
            <a:r>
              <a:rPr sz="1800" spc="-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историю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России»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изучается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целостно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количестве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17</a:t>
            </a:r>
            <a:r>
              <a:rPr sz="1800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8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по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окончании</a:t>
            </a:r>
            <a:r>
              <a:rPr sz="1800" spc="-18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основного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курса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«Истории»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(68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часов)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конце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1227" y="1234439"/>
            <a:ext cx="10378440" cy="1518285"/>
          </a:xfrm>
          <a:custGeom>
            <a:avLst/>
            <a:gdLst/>
            <a:ahLst/>
            <a:cxnLst/>
            <a:rect l="l" t="t" r="r" b="b"/>
            <a:pathLst>
              <a:path w="10378440" h="1518285">
                <a:moveTo>
                  <a:pt x="0" y="252984"/>
                </a:moveTo>
                <a:lnTo>
                  <a:pt x="4076" y="207518"/>
                </a:lnTo>
                <a:lnTo>
                  <a:pt x="15824" y="164719"/>
                </a:lnTo>
                <a:lnTo>
                  <a:pt x="34543" y="125349"/>
                </a:lnTo>
                <a:lnTo>
                  <a:pt x="59499" y="90043"/>
                </a:lnTo>
                <a:lnTo>
                  <a:pt x="89992" y="59562"/>
                </a:lnTo>
                <a:lnTo>
                  <a:pt x="125298" y="34544"/>
                </a:lnTo>
                <a:lnTo>
                  <a:pt x="164719" y="15875"/>
                </a:lnTo>
                <a:lnTo>
                  <a:pt x="207518" y="4063"/>
                </a:lnTo>
                <a:lnTo>
                  <a:pt x="252996" y="0"/>
                </a:lnTo>
                <a:lnTo>
                  <a:pt x="10125456" y="0"/>
                </a:lnTo>
                <a:lnTo>
                  <a:pt x="10170922" y="4063"/>
                </a:lnTo>
                <a:lnTo>
                  <a:pt x="10213721" y="15875"/>
                </a:lnTo>
                <a:lnTo>
                  <a:pt x="10253091" y="34544"/>
                </a:lnTo>
                <a:lnTo>
                  <a:pt x="10288397" y="59562"/>
                </a:lnTo>
                <a:lnTo>
                  <a:pt x="10318877" y="90043"/>
                </a:lnTo>
                <a:lnTo>
                  <a:pt x="10343896" y="125349"/>
                </a:lnTo>
                <a:lnTo>
                  <a:pt x="10362565" y="164719"/>
                </a:lnTo>
                <a:lnTo>
                  <a:pt x="10374376" y="207518"/>
                </a:lnTo>
                <a:lnTo>
                  <a:pt x="10378440" y="252984"/>
                </a:lnTo>
                <a:lnTo>
                  <a:pt x="10378440" y="1264920"/>
                </a:lnTo>
                <a:lnTo>
                  <a:pt x="10374376" y="1310386"/>
                </a:lnTo>
                <a:lnTo>
                  <a:pt x="10362565" y="1353185"/>
                </a:lnTo>
                <a:lnTo>
                  <a:pt x="10343896" y="1392555"/>
                </a:lnTo>
                <a:lnTo>
                  <a:pt x="10318877" y="1427861"/>
                </a:lnTo>
                <a:lnTo>
                  <a:pt x="10288397" y="1458340"/>
                </a:lnTo>
                <a:lnTo>
                  <a:pt x="10253091" y="1483360"/>
                </a:lnTo>
                <a:lnTo>
                  <a:pt x="10213721" y="1502029"/>
                </a:lnTo>
                <a:lnTo>
                  <a:pt x="10170922" y="1513839"/>
                </a:lnTo>
                <a:lnTo>
                  <a:pt x="10125456" y="1517904"/>
                </a:lnTo>
                <a:lnTo>
                  <a:pt x="252996" y="1517904"/>
                </a:lnTo>
                <a:lnTo>
                  <a:pt x="207518" y="1513839"/>
                </a:lnTo>
                <a:lnTo>
                  <a:pt x="164719" y="1502029"/>
                </a:lnTo>
                <a:lnTo>
                  <a:pt x="125298" y="1483360"/>
                </a:lnTo>
                <a:lnTo>
                  <a:pt x="89992" y="1458340"/>
                </a:lnTo>
                <a:lnTo>
                  <a:pt x="59499" y="1427861"/>
                </a:lnTo>
                <a:lnTo>
                  <a:pt x="34543" y="1392555"/>
                </a:lnTo>
                <a:lnTo>
                  <a:pt x="15824" y="1353185"/>
                </a:lnTo>
                <a:lnTo>
                  <a:pt x="4076" y="1310386"/>
                </a:lnTo>
                <a:lnTo>
                  <a:pt x="0" y="1264920"/>
                </a:lnTo>
                <a:lnTo>
                  <a:pt x="0" y="252984"/>
                </a:lnTo>
                <a:close/>
              </a:path>
            </a:pathLst>
          </a:custGeom>
          <a:ln w="12192">
            <a:solidFill>
              <a:srgbClr val="2C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105" y="6081077"/>
            <a:ext cx="10633710" cy="5143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sz="1550" spc="-5" dirty="0">
                <a:solidFill>
                  <a:srgbClr val="C00000"/>
                </a:solidFill>
                <a:latin typeface="Calibri"/>
                <a:cs typeface="Calibri"/>
              </a:rPr>
              <a:t>Отдельно модуль «Введение </a:t>
            </a:r>
            <a:r>
              <a:rPr sz="1550" spc="10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Новейшую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историю 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России» </a:t>
            </a:r>
            <a:r>
              <a:rPr sz="1550" spc="10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расписание </a:t>
            </a:r>
            <a:r>
              <a:rPr sz="1550" spc="10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тарификацию не 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выделяется, 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так </a:t>
            </a:r>
            <a:r>
              <a:rPr sz="1550" spc="10" dirty="0">
                <a:solidFill>
                  <a:srgbClr val="C00000"/>
                </a:solidFill>
                <a:latin typeface="Calibri"/>
                <a:cs typeface="Calibri"/>
              </a:rPr>
              <a:t>как 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он является </a:t>
            </a:r>
            <a:r>
              <a:rPr sz="1550" spc="-3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составной </a:t>
            </a:r>
            <a:r>
              <a:rPr sz="1550" spc="10" dirty="0">
                <a:solidFill>
                  <a:srgbClr val="C00000"/>
                </a:solidFill>
                <a:latin typeface="Calibri"/>
                <a:cs typeface="Calibri"/>
              </a:rPr>
              <a:t>частью</a:t>
            </a:r>
            <a:r>
              <a:rPr sz="1550" spc="25" dirty="0">
                <a:solidFill>
                  <a:srgbClr val="C00000"/>
                </a:solidFill>
                <a:latin typeface="Calibri"/>
                <a:cs typeface="Calibri"/>
              </a:rPr>
              <a:t> ФРП</a:t>
            </a:r>
            <a:r>
              <a:rPr sz="155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550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C00000"/>
                </a:solidFill>
                <a:latin typeface="Calibri"/>
                <a:cs typeface="Calibri"/>
              </a:rPr>
              <a:t>истории.</a:t>
            </a:r>
            <a:r>
              <a:rPr sz="155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C00000"/>
                </a:solidFill>
                <a:latin typeface="Calibri"/>
                <a:cs typeface="Calibri"/>
              </a:rPr>
              <a:t>Вариант</a:t>
            </a:r>
            <a:r>
              <a:rPr sz="1550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изучения</a:t>
            </a:r>
            <a:r>
              <a:rPr sz="1550" spc="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C00000"/>
                </a:solidFill>
                <a:latin typeface="Calibri"/>
                <a:cs typeface="Calibri"/>
              </a:rPr>
              <a:t>должен</a:t>
            </a:r>
            <a:r>
              <a:rPr sz="1550" spc="-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быть</a:t>
            </a:r>
            <a:r>
              <a:rPr sz="1550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отражен</a:t>
            </a:r>
            <a:r>
              <a:rPr sz="155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55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C00000"/>
                </a:solidFill>
                <a:latin typeface="Calibri"/>
                <a:cs typeface="Calibri"/>
              </a:rPr>
              <a:t>КТП</a:t>
            </a:r>
            <a:r>
              <a:rPr sz="1550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(ПП)</a:t>
            </a:r>
            <a:r>
              <a:rPr sz="155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C00000"/>
                </a:solidFill>
                <a:latin typeface="Calibri"/>
                <a:cs typeface="Calibri"/>
              </a:rPr>
              <a:t>рабочей</a:t>
            </a:r>
            <a:r>
              <a:rPr sz="155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C00000"/>
                </a:solidFill>
                <a:latin typeface="Calibri"/>
                <a:cs typeface="Calibri"/>
              </a:rPr>
              <a:t>программы</a:t>
            </a:r>
            <a:r>
              <a:rPr sz="1550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55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C00000"/>
                </a:solidFill>
                <a:latin typeface="Calibri"/>
                <a:cs typeface="Calibri"/>
              </a:rPr>
              <a:t>истории.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86735" y="4414202"/>
            <a:ext cx="2906395" cy="576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ч</a:t>
            </a:r>
            <a:r>
              <a:rPr sz="1800" spc="30" dirty="0">
                <a:latin typeface="Calibri"/>
                <a:cs typeface="Calibri"/>
              </a:rPr>
              <a:t>а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spc="30" dirty="0">
                <a:latin typeface="Calibri"/>
                <a:cs typeface="Calibri"/>
              </a:rPr>
              <a:t>а</a:t>
            </a:r>
            <a:r>
              <a:rPr sz="1800" spc="2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ифи</a:t>
            </a:r>
            <a:r>
              <a:rPr sz="1800" spc="-10" dirty="0">
                <a:latin typeface="Calibri"/>
                <a:cs typeface="Calibri"/>
              </a:rPr>
              <a:t>к</a:t>
            </a:r>
            <a:r>
              <a:rPr sz="1800" spc="30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ции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у</a:t>
            </a:r>
            <a:r>
              <a:rPr sz="1800" spc="-2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я  и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2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ии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1</a:t>
            </a:r>
            <a:r>
              <a:rPr sz="1800" spc="-25" dirty="0">
                <a:latin typeface="Calibri"/>
                <a:cs typeface="Calibri"/>
              </a:rPr>
              <a:t>-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п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л</a:t>
            </a:r>
            <a:r>
              <a:rPr sz="1800" spc="5" dirty="0">
                <a:latin typeface="Calibri"/>
                <a:cs typeface="Calibri"/>
              </a:rPr>
              <a:t>у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spc="-3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6735" y="5190553"/>
            <a:ext cx="2906395" cy="576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latin typeface="Calibri"/>
                <a:cs typeface="Calibri"/>
              </a:rPr>
              <a:t>3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ч</a:t>
            </a:r>
            <a:r>
              <a:rPr sz="1800" spc="30" dirty="0">
                <a:latin typeface="Calibri"/>
                <a:cs typeface="Calibri"/>
              </a:rPr>
              <a:t>а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spc="30" dirty="0">
                <a:latin typeface="Calibri"/>
                <a:cs typeface="Calibri"/>
              </a:rPr>
              <a:t>а</a:t>
            </a:r>
            <a:r>
              <a:rPr sz="1800" spc="2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ифи</a:t>
            </a:r>
            <a:r>
              <a:rPr sz="1800" spc="-10" dirty="0">
                <a:latin typeface="Calibri"/>
                <a:cs typeface="Calibri"/>
              </a:rPr>
              <a:t>к</a:t>
            </a:r>
            <a:r>
              <a:rPr sz="1800" spc="30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ции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у</a:t>
            </a:r>
            <a:r>
              <a:rPr sz="1800" spc="-2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я  и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2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ии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2</a:t>
            </a:r>
            <a:r>
              <a:rPr sz="1800" spc="-30" dirty="0">
                <a:latin typeface="Calibri"/>
                <a:cs typeface="Calibri"/>
              </a:rPr>
              <a:t>-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п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л</a:t>
            </a:r>
            <a:r>
              <a:rPr sz="1800" spc="5" dirty="0">
                <a:latin typeface="Calibri"/>
                <a:cs typeface="Calibri"/>
              </a:rPr>
              <a:t>у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spc="-3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43783" y="5128259"/>
            <a:ext cx="3499485" cy="0"/>
          </a:xfrm>
          <a:custGeom>
            <a:avLst/>
            <a:gdLst/>
            <a:ahLst/>
            <a:cxnLst/>
            <a:rect l="l" t="t" r="r" b="b"/>
            <a:pathLst>
              <a:path w="3499485">
                <a:moveTo>
                  <a:pt x="0" y="0"/>
                </a:moveTo>
                <a:lnTo>
                  <a:pt x="3499104" y="0"/>
                </a:lnTo>
              </a:path>
            </a:pathLst>
          </a:custGeom>
          <a:ln w="9534">
            <a:solidFill>
              <a:srgbClr val="446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88556" y="4681791"/>
            <a:ext cx="4619625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3000"/>
              </a:lnSpc>
              <a:spcBef>
                <a:spcPts val="70"/>
              </a:spcBef>
            </a:pPr>
            <a:r>
              <a:rPr sz="1550" b="1" spc="5" dirty="0">
                <a:latin typeface="Calibri"/>
                <a:cs typeface="Calibri"/>
              </a:rPr>
              <a:t>Для баланса </a:t>
            </a:r>
            <a:r>
              <a:rPr sz="1550" b="1" spc="10" dirty="0">
                <a:latin typeface="Calibri"/>
                <a:cs typeface="Calibri"/>
              </a:rPr>
              <a:t>нагрузки </a:t>
            </a:r>
            <a:r>
              <a:rPr sz="1550" b="1" spc="20" dirty="0">
                <a:latin typeface="Calibri"/>
                <a:cs typeface="Calibri"/>
              </a:rPr>
              <a:t>обучающихся </a:t>
            </a:r>
            <a:r>
              <a:rPr sz="1550" b="1" dirty="0">
                <a:latin typeface="Calibri"/>
                <a:cs typeface="Calibri"/>
              </a:rPr>
              <a:t>по </a:t>
            </a:r>
            <a:r>
              <a:rPr sz="1550" b="1" spc="-5" dirty="0">
                <a:latin typeface="Calibri"/>
                <a:cs typeface="Calibri"/>
              </a:rPr>
              <a:t>полугодиям </a:t>
            </a:r>
            <a:r>
              <a:rPr sz="1550" b="1" dirty="0">
                <a:latin typeface="Calibri"/>
                <a:cs typeface="Calibri"/>
              </a:rPr>
              <a:t> необходимо перераспределение</a:t>
            </a:r>
            <a:r>
              <a:rPr sz="1550" b="1" spc="5" dirty="0">
                <a:latin typeface="Calibri"/>
                <a:cs typeface="Calibri"/>
              </a:rPr>
              <a:t> </a:t>
            </a:r>
            <a:r>
              <a:rPr sz="1550" b="1" spc="-5" dirty="0">
                <a:latin typeface="Calibri"/>
                <a:cs typeface="Calibri"/>
              </a:rPr>
              <a:t>часов </a:t>
            </a:r>
            <a:r>
              <a:rPr sz="1550" b="1" dirty="0">
                <a:latin typeface="Calibri"/>
                <a:cs typeface="Calibri"/>
              </a:rPr>
              <a:t>по </a:t>
            </a:r>
            <a:r>
              <a:rPr sz="1550" b="1" spc="-5" dirty="0">
                <a:latin typeface="Calibri"/>
                <a:cs typeface="Calibri"/>
              </a:rPr>
              <a:t>другому </a:t>
            </a:r>
            <a:r>
              <a:rPr sz="1550" b="1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предмету</a:t>
            </a:r>
            <a:r>
              <a:rPr sz="1550" b="1" spc="-110" dirty="0">
                <a:latin typeface="Calibri"/>
                <a:cs typeface="Calibri"/>
              </a:rPr>
              <a:t> </a:t>
            </a:r>
            <a:r>
              <a:rPr sz="1550" b="1" spc="-5" dirty="0">
                <a:latin typeface="Calibri"/>
                <a:cs typeface="Calibri"/>
              </a:rPr>
              <a:t>противоположно</a:t>
            </a:r>
            <a:r>
              <a:rPr sz="1550" b="1" spc="95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выбранному</a:t>
            </a:r>
            <a:r>
              <a:rPr sz="1550" b="1" spc="195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варианту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3050" y="4682807"/>
            <a:ext cx="1830070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70"/>
              </a:spcBef>
            </a:pPr>
            <a:r>
              <a:rPr sz="1550" b="1" spc="5" dirty="0">
                <a:latin typeface="Calibri"/>
                <a:cs typeface="Calibri"/>
              </a:rPr>
              <a:t>2,5</a:t>
            </a:r>
            <a:r>
              <a:rPr sz="1550" b="1" spc="-4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часа</a:t>
            </a:r>
            <a:r>
              <a:rPr sz="1550" b="1" spc="55" dirty="0">
                <a:latin typeface="Calibri"/>
                <a:cs typeface="Calibri"/>
              </a:rPr>
              <a:t> </a:t>
            </a:r>
            <a:r>
              <a:rPr sz="1550" b="1" spc="10" dirty="0">
                <a:latin typeface="Calibri"/>
                <a:cs typeface="Calibri"/>
              </a:rPr>
              <a:t>в</a:t>
            </a:r>
            <a:r>
              <a:rPr sz="1550" b="1" dirty="0">
                <a:latin typeface="Calibri"/>
                <a:cs typeface="Calibri"/>
              </a:rPr>
              <a:t> учебном </a:t>
            </a:r>
            <a:r>
              <a:rPr sz="1550" b="1" spc="5" dirty="0">
                <a:latin typeface="Calibri"/>
                <a:cs typeface="Calibri"/>
              </a:rPr>
              <a:t> </a:t>
            </a:r>
            <a:r>
              <a:rPr sz="1550" b="1" spc="-5" dirty="0">
                <a:latin typeface="Calibri"/>
                <a:cs typeface="Calibri"/>
              </a:rPr>
              <a:t>плане</a:t>
            </a:r>
            <a:r>
              <a:rPr sz="1550" b="1" spc="45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на</a:t>
            </a:r>
            <a:r>
              <a:rPr sz="1550" b="1" spc="60" dirty="0">
                <a:latin typeface="Calibri"/>
                <a:cs typeface="Calibri"/>
              </a:rPr>
              <a:t> </a:t>
            </a:r>
            <a:r>
              <a:rPr sz="1550" b="1" spc="10" dirty="0">
                <a:latin typeface="Calibri"/>
                <a:cs typeface="Calibri"/>
              </a:rPr>
              <a:t>изучение </a:t>
            </a:r>
            <a:r>
              <a:rPr sz="1550" b="1" spc="15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п</a:t>
            </a:r>
            <a:r>
              <a:rPr sz="1550" b="1" spc="-15" dirty="0">
                <a:latin typeface="Calibri"/>
                <a:cs typeface="Calibri"/>
              </a:rPr>
              <a:t>р</a:t>
            </a:r>
            <a:r>
              <a:rPr sz="1550" b="1" spc="35" dirty="0">
                <a:latin typeface="Calibri"/>
                <a:cs typeface="Calibri"/>
              </a:rPr>
              <a:t>е</a:t>
            </a:r>
            <a:r>
              <a:rPr sz="1550" b="1" spc="-5" dirty="0">
                <a:latin typeface="Calibri"/>
                <a:cs typeface="Calibri"/>
              </a:rPr>
              <a:t>д</a:t>
            </a:r>
            <a:r>
              <a:rPr sz="1550" b="1" spc="10" dirty="0">
                <a:latin typeface="Calibri"/>
                <a:cs typeface="Calibri"/>
              </a:rPr>
              <a:t>м</a:t>
            </a:r>
            <a:r>
              <a:rPr sz="1550" b="1" spc="35" dirty="0">
                <a:latin typeface="Calibri"/>
                <a:cs typeface="Calibri"/>
              </a:rPr>
              <a:t>е</a:t>
            </a:r>
            <a:r>
              <a:rPr sz="1550" b="1" dirty="0">
                <a:latin typeface="Calibri"/>
                <a:cs typeface="Calibri"/>
              </a:rPr>
              <a:t>т</a:t>
            </a:r>
            <a:r>
              <a:rPr sz="1550" b="1" spc="10" dirty="0">
                <a:latin typeface="Calibri"/>
                <a:cs typeface="Calibri"/>
              </a:rPr>
              <a:t>а</a:t>
            </a:r>
            <a:r>
              <a:rPr sz="1550" b="1" spc="-155" dirty="0">
                <a:latin typeface="Calibri"/>
                <a:cs typeface="Calibri"/>
              </a:rPr>
              <a:t> </a:t>
            </a:r>
            <a:r>
              <a:rPr sz="1550" b="1" spc="-15" dirty="0">
                <a:latin typeface="Calibri"/>
                <a:cs typeface="Calibri"/>
              </a:rPr>
              <a:t>«</a:t>
            </a:r>
            <a:r>
              <a:rPr sz="1550" b="1" spc="35" dirty="0">
                <a:latin typeface="Calibri"/>
                <a:cs typeface="Calibri"/>
              </a:rPr>
              <a:t>И</a:t>
            </a:r>
            <a:r>
              <a:rPr sz="1550" b="1" spc="20" dirty="0">
                <a:latin typeface="Calibri"/>
                <a:cs typeface="Calibri"/>
              </a:rPr>
              <a:t>с</a:t>
            </a:r>
            <a:r>
              <a:rPr sz="1550" b="1" spc="-5" dirty="0">
                <a:latin typeface="Calibri"/>
                <a:cs typeface="Calibri"/>
              </a:rPr>
              <a:t>т</a:t>
            </a:r>
            <a:r>
              <a:rPr sz="1550" b="1" spc="-15" dirty="0">
                <a:latin typeface="Calibri"/>
                <a:cs typeface="Calibri"/>
              </a:rPr>
              <a:t>ор</a:t>
            </a:r>
            <a:r>
              <a:rPr sz="1550" b="1" spc="35" dirty="0">
                <a:latin typeface="Calibri"/>
                <a:cs typeface="Calibri"/>
              </a:rPr>
              <a:t>и</a:t>
            </a:r>
            <a:r>
              <a:rPr sz="1550" b="1" spc="-25" dirty="0">
                <a:latin typeface="Calibri"/>
                <a:cs typeface="Calibri"/>
              </a:rPr>
              <a:t>я</a:t>
            </a:r>
            <a:r>
              <a:rPr sz="1550" b="1" spc="10" dirty="0">
                <a:latin typeface="Calibri"/>
                <a:cs typeface="Calibri"/>
              </a:rPr>
              <a:t>»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94204" y="4893564"/>
            <a:ext cx="367665" cy="451484"/>
          </a:xfrm>
          <a:custGeom>
            <a:avLst/>
            <a:gdLst/>
            <a:ahLst/>
            <a:cxnLst/>
            <a:rect l="l" t="t" r="r" b="b"/>
            <a:pathLst>
              <a:path w="367664" h="451485">
                <a:moveTo>
                  <a:pt x="0" y="112775"/>
                </a:moveTo>
                <a:lnTo>
                  <a:pt x="183641" y="112775"/>
                </a:lnTo>
                <a:lnTo>
                  <a:pt x="183641" y="0"/>
                </a:lnTo>
                <a:lnTo>
                  <a:pt x="367283" y="225552"/>
                </a:lnTo>
                <a:lnTo>
                  <a:pt x="183641" y="451104"/>
                </a:lnTo>
                <a:lnTo>
                  <a:pt x="183641" y="338328"/>
                </a:lnTo>
                <a:lnTo>
                  <a:pt x="0" y="338328"/>
                </a:lnTo>
                <a:lnTo>
                  <a:pt x="0" y="112775"/>
                </a:lnTo>
                <a:close/>
              </a:path>
            </a:pathLst>
          </a:custGeom>
          <a:ln w="12192">
            <a:solidFill>
              <a:srgbClr val="2C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8523" y="4888991"/>
            <a:ext cx="367665" cy="451484"/>
          </a:xfrm>
          <a:custGeom>
            <a:avLst/>
            <a:gdLst/>
            <a:ahLst/>
            <a:cxnLst/>
            <a:rect l="l" t="t" r="r" b="b"/>
            <a:pathLst>
              <a:path w="367665" h="451485">
                <a:moveTo>
                  <a:pt x="0" y="112775"/>
                </a:moveTo>
                <a:lnTo>
                  <a:pt x="183642" y="112775"/>
                </a:lnTo>
                <a:lnTo>
                  <a:pt x="183642" y="0"/>
                </a:lnTo>
                <a:lnTo>
                  <a:pt x="367283" y="225551"/>
                </a:lnTo>
                <a:lnTo>
                  <a:pt x="183642" y="451103"/>
                </a:lnTo>
                <a:lnTo>
                  <a:pt x="183642" y="338327"/>
                </a:lnTo>
                <a:lnTo>
                  <a:pt x="0" y="338327"/>
                </a:lnTo>
                <a:lnTo>
                  <a:pt x="0" y="112775"/>
                </a:lnTo>
                <a:close/>
              </a:path>
            </a:pathLst>
          </a:custGeom>
          <a:ln w="12192">
            <a:solidFill>
              <a:srgbClr val="2C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16643" y="5230926"/>
            <a:ext cx="371068" cy="11814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3555" y="1345501"/>
            <a:ext cx="10577195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spc="-10" dirty="0">
                <a:latin typeface="Calibri"/>
                <a:cs typeface="Calibri"/>
              </a:rPr>
              <a:t>Среднее</a:t>
            </a:r>
            <a:r>
              <a:rPr sz="6600" spc="-330" dirty="0">
                <a:latin typeface="Calibri"/>
                <a:cs typeface="Calibri"/>
              </a:rPr>
              <a:t> </a:t>
            </a:r>
            <a:r>
              <a:rPr sz="6600" spc="-15" dirty="0">
                <a:latin typeface="Calibri"/>
                <a:cs typeface="Calibri"/>
              </a:rPr>
              <a:t>общее</a:t>
            </a:r>
            <a:r>
              <a:rPr sz="6600" spc="-180" dirty="0">
                <a:latin typeface="Calibri"/>
                <a:cs typeface="Calibri"/>
              </a:rPr>
              <a:t> </a:t>
            </a:r>
            <a:r>
              <a:rPr sz="6600" spc="-10" dirty="0">
                <a:latin typeface="Calibri"/>
                <a:cs typeface="Calibri"/>
              </a:rPr>
              <a:t>образование</a:t>
            </a:r>
            <a:endParaRPr sz="6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57471" y="3208020"/>
            <a:ext cx="7937500" cy="1722120"/>
            <a:chOff x="4157471" y="3208020"/>
            <a:chExt cx="7937500" cy="1722120"/>
          </a:xfrm>
        </p:grpSpPr>
        <p:sp>
          <p:nvSpPr>
            <p:cNvPr id="5" name="object 5"/>
            <p:cNvSpPr/>
            <p:nvPr/>
          </p:nvSpPr>
          <p:spPr>
            <a:xfrm>
              <a:off x="4157471" y="3208020"/>
              <a:ext cx="7724140" cy="1722120"/>
            </a:xfrm>
            <a:custGeom>
              <a:avLst/>
              <a:gdLst/>
              <a:ahLst/>
              <a:cxnLst/>
              <a:rect l="l" t="t" r="r" b="b"/>
              <a:pathLst>
                <a:path w="7724140" h="1722120">
                  <a:moveTo>
                    <a:pt x="3035807" y="0"/>
                  </a:moveTo>
                  <a:lnTo>
                    <a:pt x="3035807" y="182879"/>
                  </a:lnTo>
                  <a:lnTo>
                    <a:pt x="191769" y="182879"/>
                  </a:lnTo>
                  <a:lnTo>
                    <a:pt x="147827" y="187959"/>
                  </a:lnTo>
                  <a:lnTo>
                    <a:pt x="107441" y="202310"/>
                  </a:lnTo>
                  <a:lnTo>
                    <a:pt x="71754" y="225043"/>
                  </a:lnTo>
                  <a:lnTo>
                    <a:pt x="42163" y="254762"/>
                  </a:lnTo>
                  <a:lnTo>
                    <a:pt x="19430" y="290321"/>
                  </a:lnTo>
                  <a:lnTo>
                    <a:pt x="5079" y="330707"/>
                  </a:lnTo>
                  <a:lnTo>
                    <a:pt x="0" y="374650"/>
                  </a:lnTo>
                  <a:lnTo>
                    <a:pt x="0" y="1141729"/>
                  </a:lnTo>
                  <a:lnTo>
                    <a:pt x="5079" y="1185671"/>
                  </a:lnTo>
                  <a:lnTo>
                    <a:pt x="19430" y="1226057"/>
                  </a:lnTo>
                  <a:lnTo>
                    <a:pt x="42163" y="1261617"/>
                  </a:lnTo>
                  <a:lnTo>
                    <a:pt x="71754" y="1291335"/>
                  </a:lnTo>
                  <a:lnTo>
                    <a:pt x="107441" y="1314068"/>
                  </a:lnTo>
                  <a:lnTo>
                    <a:pt x="147827" y="1328419"/>
                  </a:lnTo>
                  <a:lnTo>
                    <a:pt x="191769" y="1333499"/>
                  </a:lnTo>
                  <a:lnTo>
                    <a:pt x="3035807" y="1333499"/>
                  </a:lnTo>
                  <a:lnTo>
                    <a:pt x="3035807" y="1722119"/>
                  </a:lnTo>
                  <a:lnTo>
                    <a:pt x="4146804" y="932560"/>
                  </a:lnTo>
                  <a:lnTo>
                    <a:pt x="4146804" y="1197863"/>
                  </a:lnTo>
                  <a:lnTo>
                    <a:pt x="4152264" y="1245107"/>
                  </a:lnTo>
                  <a:lnTo>
                    <a:pt x="4167758" y="1288414"/>
                  </a:lnTo>
                  <a:lnTo>
                    <a:pt x="4192016" y="1326514"/>
                  </a:lnTo>
                  <a:lnTo>
                    <a:pt x="4223893" y="1358391"/>
                  </a:lnTo>
                  <a:lnTo>
                    <a:pt x="4261993" y="1382648"/>
                  </a:lnTo>
                  <a:lnTo>
                    <a:pt x="4305300" y="1398142"/>
                  </a:lnTo>
                  <a:lnTo>
                    <a:pt x="4352544" y="1403603"/>
                  </a:lnTo>
                  <a:lnTo>
                    <a:pt x="7517892" y="1403603"/>
                  </a:lnTo>
                  <a:lnTo>
                    <a:pt x="7565008" y="1398142"/>
                  </a:lnTo>
                  <a:lnTo>
                    <a:pt x="7608316" y="1382648"/>
                  </a:lnTo>
                  <a:lnTo>
                    <a:pt x="7646543" y="1358391"/>
                  </a:lnTo>
                  <a:lnTo>
                    <a:pt x="7678420" y="1326514"/>
                  </a:lnTo>
                  <a:lnTo>
                    <a:pt x="7702677" y="1288414"/>
                  </a:lnTo>
                  <a:lnTo>
                    <a:pt x="7718171" y="1245107"/>
                  </a:lnTo>
                  <a:lnTo>
                    <a:pt x="7723632" y="1197863"/>
                  </a:lnTo>
                  <a:lnTo>
                    <a:pt x="7723632" y="374903"/>
                  </a:lnTo>
                  <a:lnTo>
                    <a:pt x="7718171" y="327659"/>
                  </a:lnTo>
                  <a:lnTo>
                    <a:pt x="7702677" y="284352"/>
                  </a:lnTo>
                  <a:lnTo>
                    <a:pt x="7678420" y="246252"/>
                  </a:lnTo>
                  <a:lnTo>
                    <a:pt x="7646543" y="214375"/>
                  </a:lnTo>
                  <a:lnTo>
                    <a:pt x="7608316" y="190118"/>
                  </a:lnTo>
                  <a:lnTo>
                    <a:pt x="7565008" y="174625"/>
                  </a:lnTo>
                  <a:lnTo>
                    <a:pt x="7517892" y="169163"/>
                  </a:lnTo>
                  <a:lnTo>
                    <a:pt x="4352544" y="169163"/>
                  </a:lnTo>
                  <a:lnTo>
                    <a:pt x="4305300" y="174625"/>
                  </a:lnTo>
                  <a:lnTo>
                    <a:pt x="4261993" y="190118"/>
                  </a:lnTo>
                  <a:lnTo>
                    <a:pt x="4223893" y="214375"/>
                  </a:lnTo>
                  <a:lnTo>
                    <a:pt x="4192016" y="246252"/>
                  </a:lnTo>
                  <a:lnTo>
                    <a:pt x="4167758" y="284352"/>
                  </a:lnTo>
                  <a:lnTo>
                    <a:pt x="4152264" y="327659"/>
                  </a:lnTo>
                  <a:lnTo>
                    <a:pt x="4146804" y="374903"/>
                  </a:lnTo>
                  <a:lnTo>
                    <a:pt x="4146804" y="789558"/>
                  </a:lnTo>
                  <a:lnTo>
                    <a:pt x="3035807" y="0"/>
                  </a:lnTo>
                  <a:close/>
                </a:path>
              </a:pathLst>
            </a:custGeom>
            <a:solidFill>
              <a:srgbClr val="446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03335" y="3538728"/>
              <a:ext cx="3685540" cy="1335405"/>
            </a:xfrm>
            <a:custGeom>
              <a:avLst/>
              <a:gdLst/>
              <a:ahLst/>
              <a:cxnLst/>
              <a:rect l="l" t="t" r="r" b="b"/>
              <a:pathLst>
                <a:path w="3685540" h="1335404">
                  <a:moveTo>
                    <a:pt x="3462528" y="0"/>
                  </a:moveTo>
                  <a:lnTo>
                    <a:pt x="222504" y="0"/>
                  </a:lnTo>
                  <a:lnTo>
                    <a:pt x="177673" y="4572"/>
                  </a:lnTo>
                  <a:lnTo>
                    <a:pt x="135890" y="17525"/>
                  </a:lnTo>
                  <a:lnTo>
                    <a:pt x="98044" y="37973"/>
                  </a:lnTo>
                  <a:lnTo>
                    <a:pt x="65150" y="65150"/>
                  </a:lnTo>
                  <a:lnTo>
                    <a:pt x="37973" y="98044"/>
                  </a:lnTo>
                  <a:lnTo>
                    <a:pt x="17525" y="135890"/>
                  </a:lnTo>
                  <a:lnTo>
                    <a:pt x="4572" y="177673"/>
                  </a:lnTo>
                  <a:lnTo>
                    <a:pt x="0" y="222504"/>
                  </a:lnTo>
                  <a:lnTo>
                    <a:pt x="0" y="1112520"/>
                  </a:lnTo>
                  <a:lnTo>
                    <a:pt x="4572" y="1157351"/>
                  </a:lnTo>
                  <a:lnTo>
                    <a:pt x="17525" y="1199134"/>
                  </a:lnTo>
                  <a:lnTo>
                    <a:pt x="37973" y="1236980"/>
                  </a:lnTo>
                  <a:lnTo>
                    <a:pt x="65150" y="1269873"/>
                  </a:lnTo>
                  <a:lnTo>
                    <a:pt x="98044" y="1297051"/>
                  </a:lnTo>
                  <a:lnTo>
                    <a:pt x="135890" y="1317498"/>
                  </a:lnTo>
                  <a:lnTo>
                    <a:pt x="177673" y="1330452"/>
                  </a:lnTo>
                  <a:lnTo>
                    <a:pt x="222504" y="1335024"/>
                  </a:lnTo>
                  <a:lnTo>
                    <a:pt x="3462528" y="1335024"/>
                  </a:lnTo>
                  <a:lnTo>
                    <a:pt x="3507359" y="1330452"/>
                  </a:lnTo>
                  <a:lnTo>
                    <a:pt x="3549142" y="1317498"/>
                  </a:lnTo>
                  <a:lnTo>
                    <a:pt x="3586988" y="1297051"/>
                  </a:lnTo>
                  <a:lnTo>
                    <a:pt x="3619881" y="1269873"/>
                  </a:lnTo>
                  <a:lnTo>
                    <a:pt x="3647059" y="1236980"/>
                  </a:lnTo>
                  <a:lnTo>
                    <a:pt x="3667506" y="1199134"/>
                  </a:lnTo>
                  <a:lnTo>
                    <a:pt x="3680460" y="1157351"/>
                  </a:lnTo>
                  <a:lnTo>
                    <a:pt x="3685032" y="1112520"/>
                  </a:lnTo>
                  <a:lnTo>
                    <a:pt x="3685032" y="222504"/>
                  </a:lnTo>
                  <a:lnTo>
                    <a:pt x="3680460" y="177673"/>
                  </a:lnTo>
                  <a:lnTo>
                    <a:pt x="3667506" y="135890"/>
                  </a:lnTo>
                  <a:lnTo>
                    <a:pt x="3647059" y="98044"/>
                  </a:lnTo>
                  <a:lnTo>
                    <a:pt x="3619881" y="65150"/>
                  </a:lnTo>
                  <a:lnTo>
                    <a:pt x="3586988" y="37973"/>
                  </a:lnTo>
                  <a:lnTo>
                    <a:pt x="3549142" y="17525"/>
                  </a:lnTo>
                  <a:lnTo>
                    <a:pt x="3507359" y="4572"/>
                  </a:lnTo>
                  <a:lnTo>
                    <a:pt x="3462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03335" y="3538728"/>
              <a:ext cx="3685540" cy="1335405"/>
            </a:xfrm>
            <a:custGeom>
              <a:avLst/>
              <a:gdLst/>
              <a:ahLst/>
              <a:cxnLst/>
              <a:rect l="l" t="t" r="r" b="b"/>
              <a:pathLst>
                <a:path w="3685540" h="1335404">
                  <a:moveTo>
                    <a:pt x="0" y="222504"/>
                  </a:moveTo>
                  <a:lnTo>
                    <a:pt x="4572" y="177673"/>
                  </a:lnTo>
                  <a:lnTo>
                    <a:pt x="17525" y="135890"/>
                  </a:lnTo>
                  <a:lnTo>
                    <a:pt x="37973" y="98044"/>
                  </a:lnTo>
                  <a:lnTo>
                    <a:pt x="65150" y="65150"/>
                  </a:lnTo>
                  <a:lnTo>
                    <a:pt x="98044" y="37973"/>
                  </a:lnTo>
                  <a:lnTo>
                    <a:pt x="135890" y="17525"/>
                  </a:lnTo>
                  <a:lnTo>
                    <a:pt x="177673" y="4572"/>
                  </a:lnTo>
                  <a:lnTo>
                    <a:pt x="222504" y="0"/>
                  </a:lnTo>
                  <a:lnTo>
                    <a:pt x="3462528" y="0"/>
                  </a:lnTo>
                  <a:lnTo>
                    <a:pt x="3507359" y="4572"/>
                  </a:lnTo>
                  <a:lnTo>
                    <a:pt x="3549142" y="17525"/>
                  </a:lnTo>
                  <a:lnTo>
                    <a:pt x="3586988" y="37973"/>
                  </a:lnTo>
                  <a:lnTo>
                    <a:pt x="3619881" y="65150"/>
                  </a:lnTo>
                  <a:lnTo>
                    <a:pt x="3647059" y="98044"/>
                  </a:lnTo>
                  <a:lnTo>
                    <a:pt x="3667506" y="135890"/>
                  </a:lnTo>
                  <a:lnTo>
                    <a:pt x="3680460" y="177673"/>
                  </a:lnTo>
                  <a:lnTo>
                    <a:pt x="3685032" y="222504"/>
                  </a:lnTo>
                  <a:lnTo>
                    <a:pt x="3685032" y="1112520"/>
                  </a:lnTo>
                  <a:lnTo>
                    <a:pt x="3680460" y="1157351"/>
                  </a:lnTo>
                  <a:lnTo>
                    <a:pt x="3667506" y="1199134"/>
                  </a:lnTo>
                  <a:lnTo>
                    <a:pt x="3647059" y="1236980"/>
                  </a:lnTo>
                  <a:lnTo>
                    <a:pt x="3619881" y="1269873"/>
                  </a:lnTo>
                  <a:lnTo>
                    <a:pt x="3586988" y="1297051"/>
                  </a:lnTo>
                  <a:lnTo>
                    <a:pt x="3549142" y="1317498"/>
                  </a:lnTo>
                  <a:lnTo>
                    <a:pt x="3507359" y="1330452"/>
                  </a:lnTo>
                  <a:lnTo>
                    <a:pt x="3462528" y="1335024"/>
                  </a:lnTo>
                  <a:lnTo>
                    <a:pt x="222504" y="1335024"/>
                  </a:lnTo>
                  <a:lnTo>
                    <a:pt x="177673" y="1330452"/>
                  </a:lnTo>
                  <a:lnTo>
                    <a:pt x="135890" y="1317498"/>
                  </a:lnTo>
                  <a:lnTo>
                    <a:pt x="98044" y="1297051"/>
                  </a:lnTo>
                  <a:lnTo>
                    <a:pt x="65150" y="1269873"/>
                  </a:lnTo>
                  <a:lnTo>
                    <a:pt x="37973" y="1236980"/>
                  </a:lnTo>
                  <a:lnTo>
                    <a:pt x="17525" y="1199134"/>
                  </a:lnTo>
                  <a:lnTo>
                    <a:pt x="4572" y="1157351"/>
                  </a:lnTo>
                  <a:lnTo>
                    <a:pt x="0" y="1112520"/>
                  </a:lnTo>
                  <a:lnTo>
                    <a:pt x="0" y="222504"/>
                  </a:lnTo>
                  <a:close/>
                </a:path>
              </a:pathLst>
            </a:custGeom>
            <a:ln w="12192">
              <a:solidFill>
                <a:srgbClr val="528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28244" y="3375659"/>
            <a:ext cx="3225165" cy="1324610"/>
            <a:chOff x="428244" y="3375659"/>
            <a:chExt cx="3225165" cy="1324610"/>
          </a:xfrm>
        </p:grpSpPr>
        <p:sp>
          <p:nvSpPr>
            <p:cNvPr id="9" name="object 9"/>
            <p:cNvSpPr/>
            <p:nvPr/>
          </p:nvSpPr>
          <p:spPr>
            <a:xfrm>
              <a:off x="428244" y="3375659"/>
              <a:ext cx="3028315" cy="1170940"/>
            </a:xfrm>
            <a:custGeom>
              <a:avLst/>
              <a:gdLst/>
              <a:ahLst/>
              <a:cxnLst/>
              <a:rect l="l" t="t" r="r" b="b"/>
              <a:pathLst>
                <a:path w="3028315" h="1170939">
                  <a:moveTo>
                    <a:pt x="2833116" y="0"/>
                  </a:moveTo>
                  <a:lnTo>
                    <a:pt x="195072" y="0"/>
                  </a:lnTo>
                  <a:lnTo>
                    <a:pt x="150342" y="5206"/>
                  </a:lnTo>
                  <a:lnTo>
                    <a:pt x="109283" y="19812"/>
                  </a:lnTo>
                  <a:lnTo>
                    <a:pt x="73063" y="42925"/>
                  </a:lnTo>
                  <a:lnTo>
                    <a:pt x="42849" y="73025"/>
                  </a:lnTo>
                  <a:lnTo>
                    <a:pt x="19824" y="109347"/>
                  </a:lnTo>
                  <a:lnTo>
                    <a:pt x="5156" y="150367"/>
                  </a:lnTo>
                  <a:lnTo>
                    <a:pt x="0" y="195072"/>
                  </a:lnTo>
                  <a:lnTo>
                    <a:pt x="0" y="975359"/>
                  </a:lnTo>
                  <a:lnTo>
                    <a:pt x="5156" y="1020063"/>
                  </a:lnTo>
                  <a:lnTo>
                    <a:pt x="19824" y="1061084"/>
                  </a:lnTo>
                  <a:lnTo>
                    <a:pt x="42849" y="1097407"/>
                  </a:lnTo>
                  <a:lnTo>
                    <a:pt x="73063" y="1127506"/>
                  </a:lnTo>
                  <a:lnTo>
                    <a:pt x="109283" y="1150620"/>
                  </a:lnTo>
                  <a:lnTo>
                    <a:pt x="150342" y="1165225"/>
                  </a:lnTo>
                  <a:lnTo>
                    <a:pt x="195072" y="1170432"/>
                  </a:lnTo>
                  <a:lnTo>
                    <a:pt x="2833116" y="1170432"/>
                  </a:lnTo>
                  <a:lnTo>
                    <a:pt x="2877820" y="1165225"/>
                  </a:lnTo>
                  <a:lnTo>
                    <a:pt x="2918841" y="1150620"/>
                  </a:lnTo>
                  <a:lnTo>
                    <a:pt x="2955163" y="1127506"/>
                  </a:lnTo>
                  <a:lnTo>
                    <a:pt x="2985261" y="1097407"/>
                  </a:lnTo>
                  <a:lnTo>
                    <a:pt x="3008376" y="1061084"/>
                  </a:lnTo>
                  <a:lnTo>
                    <a:pt x="3022981" y="1020063"/>
                  </a:lnTo>
                  <a:lnTo>
                    <a:pt x="3028188" y="975359"/>
                  </a:lnTo>
                  <a:lnTo>
                    <a:pt x="3028188" y="195072"/>
                  </a:lnTo>
                  <a:lnTo>
                    <a:pt x="3022981" y="150367"/>
                  </a:lnTo>
                  <a:lnTo>
                    <a:pt x="3008376" y="109347"/>
                  </a:lnTo>
                  <a:lnTo>
                    <a:pt x="2985261" y="73025"/>
                  </a:lnTo>
                  <a:lnTo>
                    <a:pt x="2955163" y="42925"/>
                  </a:lnTo>
                  <a:lnTo>
                    <a:pt x="2918841" y="19812"/>
                  </a:lnTo>
                  <a:lnTo>
                    <a:pt x="2877820" y="5206"/>
                  </a:lnTo>
                  <a:lnTo>
                    <a:pt x="2833116" y="0"/>
                  </a:lnTo>
                  <a:close/>
                </a:path>
              </a:pathLst>
            </a:custGeom>
            <a:solidFill>
              <a:srgbClr val="446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5884" y="3540251"/>
              <a:ext cx="3051175" cy="1153795"/>
            </a:xfrm>
            <a:custGeom>
              <a:avLst/>
              <a:gdLst/>
              <a:ahLst/>
              <a:cxnLst/>
              <a:rect l="l" t="t" r="r" b="b"/>
              <a:pathLst>
                <a:path w="3051175" h="1153795">
                  <a:moveTo>
                    <a:pt x="2858769" y="0"/>
                  </a:moveTo>
                  <a:lnTo>
                    <a:pt x="192278" y="0"/>
                  </a:lnTo>
                  <a:lnTo>
                    <a:pt x="148196" y="5080"/>
                  </a:lnTo>
                  <a:lnTo>
                    <a:pt x="107721" y="19558"/>
                  </a:lnTo>
                  <a:lnTo>
                    <a:pt x="72021" y="42290"/>
                  </a:lnTo>
                  <a:lnTo>
                    <a:pt x="42240" y="72009"/>
                  </a:lnTo>
                  <a:lnTo>
                    <a:pt x="19545" y="107696"/>
                  </a:lnTo>
                  <a:lnTo>
                    <a:pt x="5079" y="148209"/>
                  </a:lnTo>
                  <a:lnTo>
                    <a:pt x="0" y="192278"/>
                  </a:lnTo>
                  <a:lnTo>
                    <a:pt x="0" y="961390"/>
                  </a:lnTo>
                  <a:lnTo>
                    <a:pt x="5079" y="1005459"/>
                  </a:lnTo>
                  <a:lnTo>
                    <a:pt x="19545" y="1045972"/>
                  </a:lnTo>
                  <a:lnTo>
                    <a:pt x="42240" y="1081659"/>
                  </a:lnTo>
                  <a:lnTo>
                    <a:pt x="72021" y="1111377"/>
                  </a:lnTo>
                  <a:lnTo>
                    <a:pt x="107721" y="1134110"/>
                  </a:lnTo>
                  <a:lnTo>
                    <a:pt x="148196" y="1148588"/>
                  </a:lnTo>
                  <a:lnTo>
                    <a:pt x="192278" y="1153668"/>
                  </a:lnTo>
                  <a:lnTo>
                    <a:pt x="2858769" y="1153668"/>
                  </a:lnTo>
                  <a:lnTo>
                    <a:pt x="2902839" y="1148588"/>
                  </a:lnTo>
                  <a:lnTo>
                    <a:pt x="2943352" y="1134110"/>
                  </a:lnTo>
                  <a:lnTo>
                    <a:pt x="2979039" y="1111377"/>
                  </a:lnTo>
                  <a:lnTo>
                    <a:pt x="3008756" y="1081659"/>
                  </a:lnTo>
                  <a:lnTo>
                    <a:pt x="3031490" y="1045972"/>
                  </a:lnTo>
                  <a:lnTo>
                    <a:pt x="3045967" y="1005459"/>
                  </a:lnTo>
                  <a:lnTo>
                    <a:pt x="3051048" y="961390"/>
                  </a:lnTo>
                  <a:lnTo>
                    <a:pt x="3051048" y="192278"/>
                  </a:lnTo>
                  <a:lnTo>
                    <a:pt x="3045967" y="148209"/>
                  </a:lnTo>
                  <a:lnTo>
                    <a:pt x="3031490" y="107696"/>
                  </a:lnTo>
                  <a:lnTo>
                    <a:pt x="3008756" y="72009"/>
                  </a:lnTo>
                  <a:lnTo>
                    <a:pt x="2979039" y="42290"/>
                  </a:lnTo>
                  <a:lnTo>
                    <a:pt x="2943352" y="19558"/>
                  </a:lnTo>
                  <a:lnTo>
                    <a:pt x="2902839" y="5080"/>
                  </a:lnTo>
                  <a:lnTo>
                    <a:pt x="2858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5884" y="3540251"/>
              <a:ext cx="3051175" cy="1153795"/>
            </a:xfrm>
            <a:custGeom>
              <a:avLst/>
              <a:gdLst/>
              <a:ahLst/>
              <a:cxnLst/>
              <a:rect l="l" t="t" r="r" b="b"/>
              <a:pathLst>
                <a:path w="3051175" h="1153795">
                  <a:moveTo>
                    <a:pt x="0" y="192278"/>
                  </a:moveTo>
                  <a:lnTo>
                    <a:pt x="5079" y="148209"/>
                  </a:lnTo>
                  <a:lnTo>
                    <a:pt x="19545" y="107696"/>
                  </a:lnTo>
                  <a:lnTo>
                    <a:pt x="42240" y="72009"/>
                  </a:lnTo>
                  <a:lnTo>
                    <a:pt x="72021" y="42290"/>
                  </a:lnTo>
                  <a:lnTo>
                    <a:pt x="107721" y="19558"/>
                  </a:lnTo>
                  <a:lnTo>
                    <a:pt x="148196" y="5080"/>
                  </a:lnTo>
                  <a:lnTo>
                    <a:pt x="192278" y="0"/>
                  </a:lnTo>
                  <a:lnTo>
                    <a:pt x="2858769" y="0"/>
                  </a:lnTo>
                  <a:lnTo>
                    <a:pt x="2902839" y="5080"/>
                  </a:lnTo>
                  <a:lnTo>
                    <a:pt x="2943352" y="19558"/>
                  </a:lnTo>
                  <a:lnTo>
                    <a:pt x="2979039" y="42290"/>
                  </a:lnTo>
                  <a:lnTo>
                    <a:pt x="3008756" y="72009"/>
                  </a:lnTo>
                  <a:lnTo>
                    <a:pt x="3031490" y="107696"/>
                  </a:lnTo>
                  <a:lnTo>
                    <a:pt x="3045967" y="148209"/>
                  </a:lnTo>
                  <a:lnTo>
                    <a:pt x="3051048" y="192278"/>
                  </a:lnTo>
                  <a:lnTo>
                    <a:pt x="3051048" y="961390"/>
                  </a:lnTo>
                  <a:lnTo>
                    <a:pt x="3045967" y="1005459"/>
                  </a:lnTo>
                  <a:lnTo>
                    <a:pt x="3031490" y="1045972"/>
                  </a:lnTo>
                  <a:lnTo>
                    <a:pt x="3008756" y="1081659"/>
                  </a:lnTo>
                  <a:lnTo>
                    <a:pt x="2979039" y="1111377"/>
                  </a:lnTo>
                  <a:lnTo>
                    <a:pt x="2943352" y="1134110"/>
                  </a:lnTo>
                  <a:lnTo>
                    <a:pt x="2902839" y="1148588"/>
                  </a:lnTo>
                  <a:lnTo>
                    <a:pt x="2858769" y="1153668"/>
                  </a:lnTo>
                  <a:lnTo>
                    <a:pt x="192278" y="1153668"/>
                  </a:lnTo>
                  <a:lnTo>
                    <a:pt x="148196" y="1148588"/>
                  </a:lnTo>
                  <a:lnTo>
                    <a:pt x="107721" y="1134110"/>
                  </a:lnTo>
                  <a:lnTo>
                    <a:pt x="72021" y="1111377"/>
                  </a:lnTo>
                  <a:lnTo>
                    <a:pt x="42240" y="1081659"/>
                  </a:lnTo>
                  <a:lnTo>
                    <a:pt x="19545" y="1045972"/>
                  </a:lnTo>
                  <a:lnTo>
                    <a:pt x="5079" y="1005459"/>
                  </a:lnTo>
                  <a:lnTo>
                    <a:pt x="0" y="961390"/>
                  </a:lnTo>
                  <a:lnTo>
                    <a:pt x="0" y="192278"/>
                  </a:lnTo>
                  <a:close/>
                </a:path>
              </a:pathLst>
            </a:custGeom>
            <a:ln w="12189">
              <a:solidFill>
                <a:srgbClr val="528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52433" y="3538537"/>
            <a:ext cx="2828290" cy="1250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000" spc="25" dirty="0">
                <a:latin typeface="Calibri"/>
                <a:cs typeface="Calibri"/>
              </a:rPr>
              <a:t>П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35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20" dirty="0">
                <a:latin typeface="Calibri"/>
                <a:cs typeface="Calibri"/>
              </a:rPr>
              <a:t>я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35" dirty="0">
                <a:latin typeface="Calibri"/>
                <a:cs typeface="Calibri"/>
              </a:rPr>
              <a:t>и</a:t>
            </a:r>
            <a:r>
              <a:rPr sz="2000" spc="10" dirty="0">
                <a:latin typeface="Calibri"/>
                <a:cs typeface="Calibri"/>
              </a:rPr>
              <a:t>е</a:t>
            </a:r>
            <a:r>
              <a:rPr sz="2000" spc="-1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10" dirty="0">
                <a:latin typeface="Calibri"/>
                <a:cs typeface="Calibri"/>
              </a:rPr>
              <a:t>а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</a:t>
            </a:r>
            <a:r>
              <a:rPr sz="2000" spc="-25" dirty="0">
                <a:latin typeface="Calibri"/>
                <a:cs typeface="Calibri"/>
              </a:rPr>
              <a:t>е</a:t>
            </a:r>
            <a:r>
              <a:rPr sz="2000" spc="5" dirty="0">
                <a:latin typeface="Calibri"/>
                <a:cs typeface="Calibri"/>
              </a:rPr>
              <a:t>д</a:t>
            </a:r>
            <a:r>
              <a:rPr sz="2000" spc="-25" dirty="0">
                <a:latin typeface="Calibri"/>
                <a:cs typeface="Calibri"/>
              </a:rPr>
              <a:t>с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10" dirty="0">
                <a:latin typeface="Calibri"/>
                <a:cs typeface="Calibri"/>
              </a:rPr>
              <a:t>в</a:t>
            </a:r>
            <a:r>
              <a:rPr sz="2000" spc="-25" dirty="0">
                <a:latin typeface="Calibri"/>
                <a:cs typeface="Calibri"/>
              </a:rPr>
              <a:t>ет</a:t>
            </a:r>
            <a:r>
              <a:rPr sz="2000" spc="10" dirty="0">
                <a:latin typeface="Calibri"/>
                <a:cs typeface="Calibri"/>
              </a:rPr>
              <a:t>е</a:t>
            </a:r>
            <a:r>
              <a:rPr sz="2000" spc="-18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и  </a:t>
            </a:r>
            <a:r>
              <a:rPr sz="2000" spc="-10" dirty="0">
                <a:latin typeface="Calibri"/>
                <a:cs typeface="Calibri"/>
              </a:rPr>
              <a:t>у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10" dirty="0">
                <a:latin typeface="Calibri"/>
                <a:cs typeface="Calibri"/>
              </a:rPr>
              <a:t>в</a:t>
            </a:r>
            <a:r>
              <a:rPr sz="2000" spc="-2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40" dirty="0">
                <a:latin typeface="Calibri"/>
                <a:cs typeface="Calibri"/>
              </a:rPr>
              <a:t>ж</a:t>
            </a:r>
            <a:r>
              <a:rPr sz="2000" spc="5" dirty="0">
                <a:latin typeface="Calibri"/>
                <a:cs typeface="Calibri"/>
              </a:rPr>
              <a:t>д</a:t>
            </a:r>
            <a:r>
              <a:rPr sz="2000" spc="-25" dirty="0">
                <a:latin typeface="Calibri"/>
                <a:cs typeface="Calibri"/>
              </a:rPr>
              <a:t>ен</a:t>
            </a:r>
            <a:r>
              <a:rPr sz="2000" spc="35" dirty="0">
                <a:latin typeface="Calibri"/>
                <a:cs typeface="Calibri"/>
              </a:rPr>
              <a:t>и</a:t>
            </a:r>
            <a:r>
              <a:rPr sz="2000" spc="10" dirty="0">
                <a:latin typeface="Calibri"/>
                <a:cs typeface="Calibri"/>
              </a:rPr>
              <a:t>е</a:t>
            </a:r>
            <a:r>
              <a:rPr sz="2000" spc="-19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д</a:t>
            </a:r>
            <a:r>
              <a:rPr sz="2000" spc="35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25" dirty="0">
                <a:latin typeface="Calibri"/>
                <a:cs typeface="Calibri"/>
              </a:rPr>
              <a:t>е</a:t>
            </a:r>
            <a:r>
              <a:rPr sz="2000" spc="40" dirty="0">
                <a:latin typeface="Calibri"/>
                <a:cs typeface="Calibri"/>
              </a:rPr>
              <a:t>к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-80" dirty="0">
                <a:latin typeface="Calibri"/>
                <a:cs typeface="Calibri"/>
              </a:rPr>
              <a:t>р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10" dirty="0">
                <a:latin typeface="Calibri"/>
                <a:cs typeface="Calibri"/>
              </a:rPr>
              <a:t>м  </a:t>
            </a:r>
            <a:r>
              <a:rPr sz="2000" spc="40" dirty="0">
                <a:latin typeface="Calibri"/>
                <a:cs typeface="Calibri"/>
              </a:rPr>
              <a:t>шк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20" dirty="0">
                <a:latin typeface="Calibri"/>
                <a:cs typeface="Calibri"/>
              </a:rPr>
              <a:t>л</a:t>
            </a:r>
            <a:r>
              <a:rPr sz="2000" spc="15" dirty="0">
                <a:latin typeface="Calibri"/>
                <a:cs typeface="Calibri"/>
              </a:rPr>
              <a:t>ы</a:t>
            </a:r>
            <a:r>
              <a:rPr sz="2000" spc="-22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ОО</a:t>
            </a:r>
            <a:r>
              <a:rPr sz="2000" spc="254" dirty="0">
                <a:latin typeface="Calibri"/>
                <a:cs typeface="Calibri"/>
              </a:rPr>
              <a:t>П</a:t>
            </a:r>
            <a:r>
              <a:rPr sz="2000" spc="-25" dirty="0">
                <a:latin typeface="Calibri"/>
                <a:cs typeface="Calibri"/>
              </a:rPr>
              <a:t>С</a:t>
            </a:r>
            <a:r>
              <a:rPr sz="2000" spc="20" dirty="0">
                <a:latin typeface="Calibri"/>
                <a:cs typeface="Calibri"/>
              </a:rPr>
              <a:t>О</a:t>
            </a:r>
            <a:r>
              <a:rPr sz="2000" spc="15" dirty="0">
                <a:latin typeface="Calibri"/>
                <a:cs typeface="Calibri"/>
              </a:rPr>
              <a:t>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10" dirty="0">
                <a:latin typeface="Calibri"/>
                <a:cs typeface="Calibri"/>
              </a:rPr>
              <a:t>е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-25" dirty="0">
                <a:latin typeface="Calibri"/>
                <a:cs typeface="Calibri"/>
              </a:rPr>
              <a:t>з</a:t>
            </a:r>
            <a:r>
              <a:rPr sz="2000" spc="5" dirty="0">
                <a:latin typeface="Calibri"/>
                <a:cs typeface="Calibri"/>
              </a:rPr>
              <a:t>д</a:t>
            </a:r>
            <a:r>
              <a:rPr sz="2000" spc="-25" dirty="0">
                <a:latin typeface="Calibri"/>
                <a:cs typeface="Calibri"/>
              </a:rPr>
              <a:t>не</a:t>
            </a:r>
            <a:r>
              <a:rPr sz="2000" spc="10" dirty="0">
                <a:latin typeface="Calibri"/>
                <a:cs typeface="Calibri"/>
              </a:rPr>
              <a:t>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30" dirty="0">
                <a:latin typeface="Calibri"/>
                <a:cs typeface="Calibri"/>
              </a:rPr>
              <a:t>30</a:t>
            </a:r>
            <a:r>
              <a:rPr sz="2000" spc="15" dirty="0">
                <a:latin typeface="Calibri"/>
                <a:cs typeface="Calibri"/>
              </a:rPr>
              <a:t>.</a:t>
            </a:r>
            <a:r>
              <a:rPr sz="2000" spc="30" dirty="0">
                <a:latin typeface="Calibri"/>
                <a:cs typeface="Calibri"/>
              </a:rPr>
              <a:t>08</a:t>
            </a:r>
            <a:r>
              <a:rPr sz="2000" spc="15" dirty="0">
                <a:latin typeface="Calibri"/>
                <a:cs typeface="Calibri"/>
              </a:rPr>
              <a:t>.</a:t>
            </a:r>
            <a:r>
              <a:rPr sz="2000" spc="30" dirty="0">
                <a:latin typeface="Calibri"/>
                <a:cs typeface="Calibri"/>
              </a:rPr>
              <a:t>2</a:t>
            </a:r>
            <a:r>
              <a:rPr sz="2000" spc="-45" dirty="0">
                <a:latin typeface="Calibri"/>
                <a:cs typeface="Calibri"/>
              </a:rPr>
              <a:t>02</a:t>
            </a:r>
            <a:r>
              <a:rPr sz="2000" spc="30" dirty="0">
                <a:latin typeface="Calibri"/>
                <a:cs typeface="Calibri"/>
              </a:rPr>
              <a:t>4</a:t>
            </a:r>
            <a:r>
              <a:rPr sz="2000" spc="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47388" y="3532632"/>
            <a:ext cx="3697604" cy="1165860"/>
            <a:chOff x="4247388" y="3532632"/>
            <a:chExt cx="3697604" cy="1165860"/>
          </a:xfrm>
        </p:grpSpPr>
        <p:sp>
          <p:nvSpPr>
            <p:cNvPr id="14" name="object 14"/>
            <p:cNvSpPr/>
            <p:nvPr/>
          </p:nvSpPr>
          <p:spPr>
            <a:xfrm>
              <a:off x="4253484" y="3538728"/>
              <a:ext cx="3685540" cy="1153795"/>
            </a:xfrm>
            <a:custGeom>
              <a:avLst/>
              <a:gdLst/>
              <a:ahLst/>
              <a:cxnLst/>
              <a:rect l="l" t="t" r="r" b="b"/>
              <a:pathLst>
                <a:path w="3685540" h="1153795">
                  <a:moveTo>
                    <a:pt x="3492754" y="0"/>
                  </a:moveTo>
                  <a:lnTo>
                    <a:pt x="192277" y="0"/>
                  </a:lnTo>
                  <a:lnTo>
                    <a:pt x="148208" y="5080"/>
                  </a:lnTo>
                  <a:lnTo>
                    <a:pt x="107695" y="19558"/>
                  </a:lnTo>
                  <a:lnTo>
                    <a:pt x="72008" y="42291"/>
                  </a:lnTo>
                  <a:lnTo>
                    <a:pt x="42290" y="72009"/>
                  </a:lnTo>
                  <a:lnTo>
                    <a:pt x="19557" y="107696"/>
                  </a:lnTo>
                  <a:lnTo>
                    <a:pt x="5079" y="148209"/>
                  </a:lnTo>
                  <a:lnTo>
                    <a:pt x="0" y="192278"/>
                  </a:lnTo>
                  <a:lnTo>
                    <a:pt x="0" y="961390"/>
                  </a:lnTo>
                  <a:lnTo>
                    <a:pt x="5079" y="1005459"/>
                  </a:lnTo>
                  <a:lnTo>
                    <a:pt x="19557" y="1045972"/>
                  </a:lnTo>
                  <a:lnTo>
                    <a:pt x="42290" y="1081659"/>
                  </a:lnTo>
                  <a:lnTo>
                    <a:pt x="72008" y="1111377"/>
                  </a:lnTo>
                  <a:lnTo>
                    <a:pt x="107695" y="1134110"/>
                  </a:lnTo>
                  <a:lnTo>
                    <a:pt x="148208" y="1148588"/>
                  </a:lnTo>
                  <a:lnTo>
                    <a:pt x="192277" y="1153668"/>
                  </a:lnTo>
                  <a:lnTo>
                    <a:pt x="3492754" y="1153668"/>
                  </a:lnTo>
                  <a:lnTo>
                    <a:pt x="3536822" y="1148588"/>
                  </a:lnTo>
                  <a:lnTo>
                    <a:pt x="3577336" y="1134110"/>
                  </a:lnTo>
                  <a:lnTo>
                    <a:pt x="3613022" y="1111377"/>
                  </a:lnTo>
                  <a:lnTo>
                    <a:pt x="3642741" y="1081659"/>
                  </a:lnTo>
                  <a:lnTo>
                    <a:pt x="3665473" y="1045972"/>
                  </a:lnTo>
                  <a:lnTo>
                    <a:pt x="3679951" y="1005459"/>
                  </a:lnTo>
                  <a:lnTo>
                    <a:pt x="3685032" y="961390"/>
                  </a:lnTo>
                  <a:lnTo>
                    <a:pt x="3685032" y="192278"/>
                  </a:lnTo>
                  <a:lnTo>
                    <a:pt x="3679951" y="148209"/>
                  </a:lnTo>
                  <a:lnTo>
                    <a:pt x="3665473" y="107696"/>
                  </a:lnTo>
                  <a:lnTo>
                    <a:pt x="3642741" y="72009"/>
                  </a:lnTo>
                  <a:lnTo>
                    <a:pt x="3613022" y="42291"/>
                  </a:lnTo>
                  <a:lnTo>
                    <a:pt x="3577336" y="19558"/>
                  </a:lnTo>
                  <a:lnTo>
                    <a:pt x="3536822" y="5080"/>
                  </a:lnTo>
                  <a:lnTo>
                    <a:pt x="3492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53484" y="3538728"/>
              <a:ext cx="3685540" cy="1153795"/>
            </a:xfrm>
            <a:custGeom>
              <a:avLst/>
              <a:gdLst/>
              <a:ahLst/>
              <a:cxnLst/>
              <a:rect l="l" t="t" r="r" b="b"/>
              <a:pathLst>
                <a:path w="3685540" h="1153795">
                  <a:moveTo>
                    <a:pt x="0" y="192278"/>
                  </a:moveTo>
                  <a:lnTo>
                    <a:pt x="5079" y="148209"/>
                  </a:lnTo>
                  <a:lnTo>
                    <a:pt x="19557" y="107696"/>
                  </a:lnTo>
                  <a:lnTo>
                    <a:pt x="42290" y="72009"/>
                  </a:lnTo>
                  <a:lnTo>
                    <a:pt x="72008" y="42291"/>
                  </a:lnTo>
                  <a:lnTo>
                    <a:pt x="107695" y="19558"/>
                  </a:lnTo>
                  <a:lnTo>
                    <a:pt x="148208" y="5080"/>
                  </a:lnTo>
                  <a:lnTo>
                    <a:pt x="192277" y="0"/>
                  </a:lnTo>
                  <a:lnTo>
                    <a:pt x="3492754" y="0"/>
                  </a:lnTo>
                  <a:lnTo>
                    <a:pt x="3536822" y="5080"/>
                  </a:lnTo>
                  <a:lnTo>
                    <a:pt x="3577336" y="19558"/>
                  </a:lnTo>
                  <a:lnTo>
                    <a:pt x="3613022" y="42291"/>
                  </a:lnTo>
                  <a:lnTo>
                    <a:pt x="3642741" y="72009"/>
                  </a:lnTo>
                  <a:lnTo>
                    <a:pt x="3665473" y="107696"/>
                  </a:lnTo>
                  <a:lnTo>
                    <a:pt x="3679951" y="148209"/>
                  </a:lnTo>
                  <a:lnTo>
                    <a:pt x="3685032" y="192278"/>
                  </a:lnTo>
                  <a:lnTo>
                    <a:pt x="3685032" y="961390"/>
                  </a:lnTo>
                  <a:lnTo>
                    <a:pt x="3679951" y="1005459"/>
                  </a:lnTo>
                  <a:lnTo>
                    <a:pt x="3665473" y="1045972"/>
                  </a:lnTo>
                  <a:lnTo>
                    <a:pt x="3642741" y="1081659"/>
                  </a:lnTo>
                  <a:lnTo>
                    <a:pt x="3613022" y="1111377"/>
                  </a:lnTo>
                  <a:lnTo>
                    <a:pt x="3577336" y="1134110"/>
                  </a:lnTo>
                  <a:lnTo>
                    <a:pt x="3536822" y="1148588"/>
                  </a:lnTo>
                  <a:lnTo>
                    <a:pt x="3492754" y="1153668"/>
                  </a:lnTo>
                  <a:lnTo>
                    <a:pt x="192277" y="1153668"/>
                  </a:lnTo>
                  <a:lnTo>
                    <a:pt x="148208" y="1148588"/>
                  </a:lnTo>
                  <a:lnTo>
                    <a:pt x="107695" y="1134110"/>
                  </a:lnTo>
                  <a:lnTo>
                    <a:pt x="72008" y="1111377"/>
                  </a:lnTo>
                  <a:lnTo>
                    <a:pt x="42290" y="1081659"/>
                  </a:lnTo>
                  <a:lnTo>
                    <a:pt x="19557" y="1045972"/>
                  </a:lnTo>
                  <a:lnTo>
                    <a:pt x="5079" y="1005459"/>
                  </a:lnTo>
                  <a:lnTo>
                    <a:pt x="0" y="961390"/>
                  </a:lnTo>
                  <a:lnTo>
                    <a:pt x="0" y="192278"/>
                  </a:lnTo>
                  <a:close/>
                </a:path>
              </a:pathLst>
            </a:custGeom>
            <a:ln w="12192">
              <a:solidFill>
                <a:srgbClr val="528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704459" y="3511232"/>
            <a:ext cx="2125345" cy="851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6360" marR="5080" indent="-74295" algn="just">
              <a:lnSpc>
                <a:spcPct val="100499"/>
              </a:lnSpc>
              <a:spcBef>
                <a:spcPts val="90"/>
              </a:spcBef>
            </a:pPr>
            <a:r>
              <a:rPr sz="1800" i="1" spc="-15" dirty="0">
                <a:latin typeface="Calibri"/>
                <a:cs typeface="Calibri"/>
              </a:rPr>
              <a:t>школой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имеющейся </a:t>
            </a:r>
            <a:r>
              <a:rPr sz="1800" i="1" spc="-3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учетом</a:t>
            </a:r>
            <a:r>
              <a:rPr sz="1800" i="1" spc="409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небольших </a:t>
            </a:r>
            <a:r>
              <a:rPr sz="1800" i="1" spc="-3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</a:t>
            </a:r>
            <a:r>
              <a:rPr sz="1800" i="1" spc="245" dirty="0">
                <a:latin typeface="Calibri"/>
                <a:cs typeface="Calibri"/>
              </a:rPr>
              <a:t> </a:t>
            </a:r>
            <a:r>
              <a:rPr sz="1800" i="1" spc="5" dirty="0">
                <a:latin typeface="Calibri"/>
                <a:cs typeface="Calibri"/>
              </a:rPr>
              <a:t>федеральных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89120" y="3511232"/>
            <a:ext cx="1274445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03250" algn="l"/>
                <a:tab pos="1165860" algn="l"/>
              </a:tabLst>
            </a:pPr>
            <a:r>
              <a:rPr sz="1800" i="1" spc="-20" dirty="0">
                <a:latin typeface="Calibri"/>
                <a:cs typeface="Calibri"/>
              </a:rPr>
              <a:t>Доработка 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20" dirty="0">
                <a:latin typeface="Calibri"/>
                <a:cs typeface="Calibri"/>
              </a:rPr>
              <a:t>ОО</a:t>
            </a:r>
            <a:r>
              <a:rPr sz="1800" i="1" dirty="0">
                <a:latin typeface="Calibri"/>
                <a:cs typeface="Calibri"/>
              </a:rPr>
              <a:t>П	</a:t>
            </a:r>
            <a:r>
              <a:rPr sz="1800" i="1" spc="30" dirty="0">
                <a:latin typeface="Calibri"/>
                <a:cs typeface="Calibri"/>
              </a:rPr>
              <a:t>С</a:t>
            </a:r>
            <a:r>
              <a:rPr sz="1800" i="1" spc="20" dirty="0">
                <a:latin typeface="Calibri"/>
                <a:cs typeface="Calibri"/>
              </a:rPr>
              <a:t>О</a:t>
            </a:r>
            <a:r>
              <a:rPr sz="1800" i="1" dirty="0">
                <a:latin typeface="Calibri"/>
                <a:cs typeface="Calibri"/>
              </a:rPr>
              <a:t>О	с</a:t>
            </a:r>
            <a:endParaRPr sz="1800">
              <a:latin typeface="Calibri"/>
              <a:cs typeface="Calibri"/>
            </a:endParaRPr>
          </a:p>
          <a:p>
            <a:pPr marL="12700" marR="19685">
              <a:lnSpc>
                <a:spcPct val="100899"/>
              </a:lnSpc>
            </a:pPr>
            <a:r>
              <a:rPr sz="1800" i="1" dirty="0">
                <a:latin typeface="Calibri"/>
                <a:cs typeface="Calibri"/>
              </a:rPr>
              <a:t>изменений 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25" dirty="0">
                <a:latin typeface="Calibri"/>
                <a:cs typeface="Calibri"/>
              </a:rPr>
              <a:t>д</a:t>
            </a:r>
            <a:r>
              <a:rPr sz="1800" i="1" spc="-25" dirty="0">
                <a:latin typeface="Calibri"/>
                <a:cs typeface="Calibri"/>
              </a:rPr>
              <a:t>о</a:t>
            </a:r>
            <a:r>
              <a:rPr sz="1800" i="1" spc="-15" dirty="0">
                <a:latin typeface="Calibri"/>
                <a:cs typeface="Calibri"/>
              </a:rPr>
              <a:t>к</a:t>
            </a:r>
            <a:r>
              <a:rPr sz="1800" i="1" spc="15" dirty="0">
                <a:latin typeface="Calibri"/>
                <a:cs typeface="Calibri"/>
              </a:rPr>
              <a:t>у</a:t>
            </a:r>
            <a:r>
              <a:rPr sz="1800" i="1" spc="-20" dirty="0">
                <a:latin typeface="Calibri"/>
                <a:cs typeface="Calibri"/>
              </a:rPr>
              <a:t>м</a:t>
            </a:r>
            <a:r>
              <a:rPr sz="1800" i="1" spc="35" dirty="0">
                <a:latin typeface="Calibri"/>
                <a:cs typeface="Calibri"/>
              </a:rPr>
              <a:t>е</a:t>
            </a:r>
            <a:r>
              <a:rPr sz="1800" i="1" spc="25" dirty="0">
                <a:latin typeface="Calibri"/>
                <a:cs typeface="Calibri"/>
              </a:rPr>
              <a:t>н</a:t>
            </a:r>
            <a:r>
              <a:rPr sz="1800" i="1" dirty="0">
                <a:latin typeface="Calibri"/>
                <a:cs typeface="Calibri"/>
              </a:rPr>
              <a:t>т</a:t>
            </a:r>
            <a:r>
              <a:rPr sz="1800" i="1" spc="-30" dirty="0">
                <a:latin typeface="Calibri"/>
                <a:cs typeface="Calibri"/>
              </a:rPr>
              <a:t>а</a:t>
            </a:r>
            <a:r>
              <a:rPr sz="1800" i="1" dirty="0">
                <a:latin typeface="Calibri"/>
                <a:cs typeface="Calibri"/>
              </a:rPr>
              <a:t>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7709" y="3618865"/>
            <a:ext cx="1793239" cy="8788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50"/>
              </a:spcBef>
            </a:pPr>
            <a:r>
              <a:rPr sz="2750" spc="30" dirty="0">
                <a:latin typeface="Calibri"/>
                <a:cs typeface="Calibri"/>
              </a:rPr>
              <a:t>Ф</a:t>
            </a:r>
            <a:r>
              <a:rPr sz="2750" spc="-60" dirty="0">
                <a:latin typeface="Calibri"/>
                <a:cs typeface="Calibri"/>
              </a:rPr>
              <a:t>Г</a:t>
            </a:r>
            <a:r>
              <a:rPr sz="2750" spc="45" dirty="0">
                <a:latin typeface="Calibri"/>
                <a:cs typeface="Calibri"/>
              </a:rPr>
              <a:t>О</a:t>
            </a:r>
            <a:r>
              <a:rPr sz="2750" spc="15" dirty="0">
                <a:latin typeface="Calibri"/>
                <a:cs typeface="Calibri"/>
              </a:rPr>
              <a:t>С</a:t>
            </a:r>
            <a:r>
              <a:rPr sz="2750" spc="-229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С</a:t>
            </a:r>
            <a:r>
              <a:rPr sz="2750" spc="45" dirty="0">
                <a:latin typeface="Calibri"/>
                <a:cs typeface="Calibri"/>
              </a:rPr>
              <a:t>О</a:t>
            </a:r>
            <a:r>
              <a:rPr sz="2750" spc="15" dirty="0">
                <a:latin typeface="Calibri"/>
                <a:cs typeface="Calibri"/>
              </a:rPr>
              <a:t>О</a:t>
            </a:r>
            <a:r>
              <a:rPr sz="2750" spc="-13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+  </a:t>
            </a:r>
            <a:r>
              <a:rPr sz="2750" spc="30" dirty="0">
                <a:latin typeface="Calibri"/>
                <a:cs typeface="Calibri"/>
              </a:rPr>
              <a:t>ФОП</a:t>
            </a:r>
            <a:r>
              <a:rPr sz="2750" spc="-11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СОО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3555" y="5598477"/>
            <a:ext cx="846201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10" dirty="0">
                <a:latin typeface="Calibri"/>
                <a:cs typeface="Calibri"/>
              </a:rPr>
              <a:t>С</a:t>
            </a:r>
            <a:r>
              <a:rPr sz="2750" b="1" spc="-6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2024-2025</a:t>
            </a:r>
            <a:r>
              <a:rPr sz="2750" b="1" spc="-8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учебного</a:t>
            </a:r>
            <a:r>
              <a:rPr sz="2750" b="1" spc="-9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года</a:t>
            </a:r>
            <a:r>
              <a:rPr sz="2750" b="1" spc="-4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–</a:t>
            </a:r>
            <a:r>
              <a:rPr sz="2750" b="1" spc="-5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одна</a:t>
            </a:r>
            <a:r>
              <a:rPr sz="2750" b="1" spc="-4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ООП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на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уровень</a:t>
            </a:r>
            <a:r>
              <a:rPr sz="2750" b="1" spc="-5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СОО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/>
              <a:t>ФОП</a:t>
            </a:r>
            <a:r>
              <a:rPr spc="-220" dirty="0"/>
              <a:t> </a:t>
            </a:r>
            <a:r>
              <a:rPr spc="20" dirty="0"/>
              <a:t>СОО.</a:t>
            </a:r>
            <a:r>
              <a:rPr spc="-135" dirty="0"/>
              <a:t> </a:t>
            </a:r>
            <a:r>
              <a:rPr spc="5" dirty="0"/>
              <a:t>Раздел</a:t>
            </a:r>
            <a:r>
              <a:rPr spc="-35" dirty="0"/>
              <a:t> </a:t>
            </a:r>
            <a:r>
              <a:rPr spc="30" dirty="0"/>
              <a:t>III.</a:t>
            </a:r>
            <a:r>
              <a:rPr spc="-215" dirty="0"/>
              <a:t> </a:t>
            </a:r>
            <a:r>
              <a:rPr spc="10" dirty="0"/>
              <a:t>П.27.</a:t>
            </a:r>
            <a:r>
              <a:rPr spc="-135" dirty="0"/>
              <a:t> </a:t>
            </a:r>
            <a:r>
              <a:rPr spc="10" dirty="0"/>
              <a:t>Федеральный</a:t>
            </a:r>
            <a:r>
              <a:rPr spc="-210" dirty="0"/>
              <a:t> </a:t>
            </a:r>
            <a:r>
              <a:rPr dirty="0"/>
              <a:t>учебный</a:t>
            </a:r>
            <a:r>
              <a:rPr spc="-65" dirty="0"/>
              <a:t> </a:t>
            </a:r>
            <a:r>
              <a:rPr spc="5" dirty="0"/>
              <a:t>план</a:t>
            </a:r>
            <a:r>
              <a:rPr spc="-50" dirty="0"/>
              <a:t> </a:t>
            </a:r>
            <a:r>
              <a:rPr spc="30" dirty="0"/>
              <a:t>СОО</a:t>
            </a:r>
            <a:r>
              <a:rPr spc="-180" dirty="0"/>
              <a:t> </a:t>
            </a:r>
            <a:r>
              <a:rPr spc="15" dirty="0"/>
              <a:t>с</a:t>
            </a:r>
            <a:r>
              <a:rPr spc="-30" dirty="0"/>
              <a:t> </a:t>
            </a:r>
            <a:r>
              <a:rPr spc="20" dirty="0"/>
              <a:t>изм.//</a:t>
            </a:r>
            <a:r>
              <a:rPr spc="-204" dirty="0"/>
              <a:t> </a:t>
            </a:r>
            <a:r>
              <a:rPr spc="20" dirty="0"/>
              <a:t>приказ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5" dirty="0"/>
              <a:t>Минпросвещения</a:t>
            </a:r>
            <a:r>
              <a:rPr spc="-295" dirty="0"/>
              <a:t> </a:t>
            </a:r>
            <a:r>
              <a:rPr spc="20" dirty="0"/>
              <a:t>РФ</a:t>
            </a:r>
            <a:r>
              <a:rPr spc="-190" dirty="0"/>
              <a:t> </a:t>
            </a:r>
            <a:r>
              <a:rPr spc="30" dirty="0"/>
              <a:t>от</a:t>
            </a:r>
            <a:r>
              <a:rPr spc="-120" dirty="0"/>
              <a:t> </a:t>
            </a:r>
            <a:r>
              <a:rPr spc="15" dirty="0"/>
              <a:t>1</a:t>
            </a:r>
            <a:r>
              <a:rPr spc="-30" dirty="0"/>
              <a:t> </a:t>
            </a:r>
            <a:r>
              <a:rPr spc="10" dirty="0"/>
              <a:t>февраля</a:t>
            </a:r>
            <a:r>
              <a:rPr spc="-155" dirty="0"/>
              <a:t> </a:t>
            </a:r>
            <a:r>
              <a:rPr spc="10" dirty="0"/>
              <a:t>2024</a:t>
            </a:r>
            <a:r>
              <a:rPr spc="-260" dirty="0"/>
              <a:t> </a:t>
            </a:r>
            <a:r>
              <a:rPr spc="-5" dirty="0"/>
              <a:t>г.</a:t>
            </a:r>
            <a:r>
              <a:rPr spc="-65" dirty="0"/>
              <a:t> </a:t>
            </a:r>
            <a:r>
              <a:rPr spc="30" dirty="0"/>
              <a:t>№</a:t>
            </a:r>
            <a:r>
              <a:rPr spc="-40" dirty="0"/>
              <a:t> </a:t>
            </a:r>
            <a:r>
              <a:rPr spc="5" dirty="0"/>
              <a:t>62.</a:t>
            </a:r>
            <a:r>
              <a:rPr spc="-140" dirty="0"/>
              <a:t> </a:t>
            </a:r>
            <a:r>
              <a:rPr spc="30" dirty="0"/>
              <a:t>С.</a:t>
            </a:r>
            <a:r>
              <a:rPr spc="-145" dirty="0"/>
              <a:t> </a:t>
            </a:r>
            <a:r>
              <a:rPr spc="5" dirty="0"/>
              <a:t>94-134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2742" y="832044"/>
            <a:ext cx="11370310" cy="57975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45"/>
              </a:spcBef>
              <a:buClr>
                <a:srgbClr val="924F6F"/>
              </a:buClr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550" dirty="0">
                <a:latin typeface="Times New Roman"/>
                <a:cs typeface="Times New Roman"/>
              </a:rPr>
              <a:t>Вариант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1.</a:t>
            </a:r>
            <a:r>
              <a:rPr sz="1550" spc="-20" dirty="0">
                <a:latin typeface="Times New Roman"/>
                <a:cs typeface="Times New Roman"/>
              </a:rPr>
              <a:t> ФУП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СОО.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b="1" spc="10" dirty="0">
                <a:latin typeface="Times New Roman"/>
                <a:cs typeface="Times New Roman"/>
              </a:rPr>
              <a:t>Технологический</a:t>
            </a:r>
            <a:r>
              <a:rPr sz="1550" b="1" spc="7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(инженерный</a:t>
            </a:r>
            <a:r>
              <a:rPr sz="1550" spc="215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профиль)</a:t>
            </a:r>
            <a:r>
              <a:rPr sz="1550" spc="-70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(с</a:t>
            </a:r>
            <a:r>
              <a:rPr sz="1550" spc="120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углубленным</a:t>
            </a:r>
            <a:r>
              <a:rPr sz="1550" spc="135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изучением</a:t>
            </a:r>
            <a:r>
              <a:rPr sz="1550" spc="285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imes New Roman"/>
                <a:cs typeface="Times New Roman"/>
              </a:rPr>
              <a:t>математики</a:t>
            </a:r>
            <a:r>
              <a:rPr sz="1550" spc="365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физики;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C00000"/>
                </a:solidFill>
                <a:latin typeface="Times New Roman"/>
                <a:cs typeface="Times New Roman"/>
              </a:rPr>
              <a:t>!</a:t>
            </a:r>
            <a:r>
              <a:rPr sz="1550" dirty="0">
                <a:latin typeface="Times New Roman"/>
                <a:cs typeface="Times New Roman"/>
              </a:rPr>
              <a:t>черчение).</a:t>
            </a:r>
            <a:endParaRPr sz="1550">
              <a:latin typeface="Times New Roman"/>
              <a:cs typeface="Times New Roman"/>
            </a:endParaRPr>
          </a:p>
          <a:p>
            <a:pPr marL="355600" marR="80645" indent="-342900">
              <a:lnSpc>
                <a:spcPct val="109200"/>
              </a:lnSpc>
              <a:spcBef>
                <a:spcPts val="600"/>
              </a:spcBef>
              <a:buClr>
                <a:srgbClr val="924F6F"/>
              </a:buClr>
              <a:buSzPct val="129032"/>
              <a:buFont typeface="Wingdings"/>
              <a:buChar char=""/>
              <a:tabLst>
                <a:tab pos="412750" algn="l"/>
                <a:tab pos="413384" algn="l"/>
              </a:tabLst>
            </a:pPr>
            <a:r>
              <a:rPr dirty="0"/>
              <a:t>	</a:t>
            </a:r>
            <a:r>
              <a:rPr sz="1550" dirty="0">
                <a:latin typeface="Times New Roman"/>
                <a:cs typeface="Times New Roman"/>
              </a:rPr>
              <a:t>Вариант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2.</a:t>
            </a:r>
            <a:r>
              <a:rPr sz="1550" spc="-3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ФУП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СОО.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b="1" spc="10" dirty="0">
                <a:latin typeface="Times New Roman"/>
                <a:cs typeface="Times New Roman"/>
              </a:rPr>
              <a:t>Технологический</a:t>
            </a:r>
            <a:r>
              <a:rPr sz="1550" b="1" spc="70" dirty="0">
                <a:latin typeface="Times New Roman"/>
                <a:cs typeface="Times New Roman"/>
              </a:rPr>
              <a:t> </a:t>
            </a:r>
            <a:r>
              <a:rPr sz="1550" spc="15" dirty="0">
                <a:latin typeface="Times New Roman"/>
                <a:cs typeface="Times New Roman"/>
              </a:rPr>
              <a:t>(информационно-технологический</a:t>
            </a:r>
            <a:r>
              <a:rPr sz="1550" spc="120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профиль)</a:t>
            </a:r>
            <a:r>
              <a:rPr sz="1550" spc="-85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(с</a:t>
            </a:r>
            <a:r>
              <a:rPr sz="1550" spc="40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углубленным</a:t>
            </a:r>
            <a:r>
              <a:rPr sz="1550" spc="170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изучением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-15" dirty="0">
                <a:latin typeface="Times New Roman"/>
                <a:cs typeface="Times New Roman"/>
              </a:rPr>
              <a:t>математики </a:t>
            </a:r>
            <a:r>
              <a:rPr sz="1550" spc="-37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</a:t>
            </a:r>
            <a:r>
              <a:rPr sz="1550" spc="-3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информатики).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"/>
            </a:pP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60"/>
              </a:spcBef>
              <a:buClr>
                <a:srgbClr val="924F6F"/>
              </a:buClr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550" dirty="0">
                <a:latin typeface="Times New Roman"/>
                <a:cs typeface="Times New Roman"/>
              </a:rPr>
              <a:t>Вариант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1.</a:t>
            </a:r>
            <a:r>
              <a:rPr sz="1550" spc="-3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ФУП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СОО.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imes New Roman"/>
                <a:cs typeface="Times New Roman"/>
              </a:rPr>
              <a:t>Естественно-научный</a:t>
            </a:r>
            <a:r>
              <a:rPr sz="1550" b="1" spc="365" dirty="0">
                <a:latin typeface="Times New Roman"/>
                <a:cs typeface="Times New Roman"/>
              </a:rPr>
              <a:t> </a:t>
            </a:r>
            <a:r>
              <a:rPr sz="1550" b="1" spc="25" dirty="0">
                <a:latin typeface="Times New Roman"/>
                <a:cs typeface="Times New Roman"/>
              </a:rPr>
              <a:t>профиль</a:t>
            </a:r>
            <a:r>
              <a:rPr sz="1550" b="1" spc="-10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(с</a:t>
            </a:r>
            <a:r>
              <a:rPr sz="1550" spc="40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углубленным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изучением</a:t>
            </a:r>
            <a:r>
              <a:rPr sz="1550" spc="200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химии</a:t>
            </a:r>
            <a:r>
              <a:rPr sz="1550" spc="13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20" dirty="0">
                <a:latin typeface="Times New Roman"/>
                <a:cs typeface="Times New Roman"/>
              </a:rPr>
              <a:t>биологии).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"/>
            </a:pP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550" dirty="0">
                <a:latin typeface="Times New Roman"/>
                <a:cs typeface="Times New Roman"/>
              </a:rPr>
              <a:t>Вариант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1.</a:t>
            </a:r>
            <a:r>
              <a:rPr sz="1550" spc="-3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ФУП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СОО.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b="1" spc="5" dirty="0">
                <a:latin typeface="Times New Roman"/>
                <a:cs typeface="Times New Roman"/>
              </a:rPr>
              <a:t>Гуманитарный</a:t>
            </a:r>
            <a:r>
              <a:rPr sz="1550" b="1" spc="70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профиль</a:t>
            </a:r>
            <a:r>
              <a:rPr sz="1550" spc="30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(с</a:t>
            </a:r>
            <a:r>
              <a:rPr sz="1550" spc="40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углубленным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изучением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литературы</a:t>
            </a:r>
            <a:r>
              <a:rPr sz="1550" spc="22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обществознания).</a:t>
            </a: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65"/>
              </a:spcBef>
              <a:buClr>
                <a:srgbClr val="924F6F"/>
              </a:buClr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550" dirty="0">
                <a:latin typeface="Times New Roman"/>
                <a:cs typeface="Times New Roman"/>
              </a:rPr>
              <a:t>Вариант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2.</a:t>
            </a:r>
            <a:r>
              <a:rPr sz="1550" spc="-25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ФУП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СОО.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b="1" spc="5" dirty="0">
                <a:latin typeface="Times New Roman"/>
                <a:cs typeface="Times New Roman"/>
              </a:rPr>
              <a:t>Гуманитарный</a:t>
            </a:r>
            <a:r>
              <a:rPr sz="1550" b="1" spc="75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профиль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(с</a:t>
            </a:r>
            <a:r>
              <a:rPr sz="1550" spc="114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углубленным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изучением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литературы</a:t>
            </a:r>
            <a:r>
              <a:rPr sz="1550" spc="225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иностранных</a:t>
            </a:r>
            <a:r>
              <a:rPr sz="1550" spc="18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языков).</a:t>
            </a: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924F6F"/>
              </a:buClr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550" dirty="0">
                <a:latin typeface="Times New Roman"/>
                <a:cs typeface="Times New Roman"/>
              </a:rPr>
              <a:t>Вариант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3.</a:t>
            </a:r>
            <a:r>
              <a:rPr sz="1550" spc="-3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ФУП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СОО.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b="1" spc="5" dirty="0">
                <a:latin typeface="Times New Roman"/>
                <a:cs typeface="Times New Roman"/>
              </a:rPr>
              <a:t>Гуманитарный</a:t>
            </a:r>
            <a:r>
              <a:rPr sz="1550" b="1" spc="70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профиль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(с</a:t>
            </a:r>
            <a:r>
              <a:rPr sz="1550" spc="40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углубленным</a:t>
            </a:r>
            <a:r>
              <a:rPr sz="1550" spc="280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изучением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литературы</a:t>
            </a:r>
            <a:r>
              <a:rPr sz="1550" spc="14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истории).</a:t>
            </a: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924F6F"/>
              </a:buClr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550" dirty="0">
                <a:latin typeface="Times New Roman"/>
                <a:cs typeface="Times New Roman"/>
              </a:rPr>
              <a:t>Вариант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4.</a:t>
            </a:r>
            <a:r>
              <a:rPr sz="1550" spc="-3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ФУП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СОО.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b="1" spc="5" dirty="0">
                <a:latin typeface="Times New Roman"/>
                <a:cs typeface="Times New Roman"/>
              </a:rPr>
              <a:t>Гуманитарный</a:t>
            </a:r>
            <a:r>
              <a:rPr sz="1550" b="1" spc="70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профиль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(с</a:t>
            </a:r>
            <a:r>
              <a:rPr sz="1550" spc="114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углубленным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изучением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истории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обществознания).</a:t>
            </a: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65"/>
              </a:spcBef>
              <a:buClr>
                <a:srgbClr val="924F6F"/>
              </a:buClr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550" dirty="0">
                <a:latin typeface="Times New Roman"/>
                <a:cs typeface="Times New Roman"/>
              </a:rPr>
              <a:t>Вариант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5.</a:t>
            </a:r>
            <a:r>
              <a:rPr sz="1550" spc="-25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ФУП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СОО.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b="1" spc="5" dirty="0">
                <a:latin typeface="Times New Roman"/>
                <a:cs typeface="Times New Roman"/>
              </a:rPr>
              <a:t>Гуманитарный</a:t>
            </a:r>
            <a:r>
              <a:rPr sz="1550" b="1" spc="70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профиль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(с</a:t>
            </a:r>
            <a:r>
              <a:rPr sz="1550" spc="40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углубленным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изучением</a:t>
            </a:r>
            <a:r>
              <a:rPr sz="1550" spc="285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истории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иностранных</a:t>
            </a:r>
            <a:r>
              <a:rPr sz="1550" spc="26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языков).</a:t>
            </a: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924F6F"/>
              </a:buClr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550" dirty="0">
                <a:latin typeface="Times New Roman"/>
                <a:cs typeface="Times New Roman"/>
              </a:rPr>
              <a:t>Вариант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6.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ФУП </a:t>
            </a:r>
            <a:r>
              <a:rPr sz="1550" spc="5" dirty="0">
                <a:latin typeface="Times New Roman"/>
                <a:cs typeface="Times New Roman"/>
              </a:rPr>
              <a:t>СОО.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b="1" spc="5" dirty="0">
                <a:latin typeface="Times New Roman"/>
                <a:cs typeface="Times New Roman"/>
              </a:rPr>
              <a:t>Гуманитарный</a:t>
            </a:r>
            <a:r>
              <a:rPr sz="1550" b="1" spc="150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профиль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(с</a:t>
            </a:r>
            <a:r>
              <a:rPr sz="1550" spc="40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углубленным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изучением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обществознания</a:t>
            </a:r>
            <a:r>
              <a:rPr sz="1550" spc="265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иностранных</a:t>
            </a:r>
            <a:r>
              <a:rPr sz="1550" spc="19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языков).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"/>
            </a:pP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924F6F"/>
              </a:buClr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550" dirty="0">
                <a:latin typeface="Times New Roman"/>
                <a:cs typeface="Times New Roman"/>
              </a:rPr>
              <a:t>Вариант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30" dirty="0">
                <a:latin typeface="Times New Roman"/>
                <a:cs typeface="Times New Roman"/>
              </a:rPr>
              <a:t>10.</a:t>
            </a:r>
            <a:r>
              <a:rPr sz="1550" spc="-20" dirty="0">
                <a:latin typeface="Times New Roman"/>
                <a:cs typeface="Times New Roman"/>
              </a:rPr>
              <a:t> ФУП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СОО.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b="1" spc="10" dirty="0">
                <a:latin typeface="Times New Roman"/>
                <a:cs typeface="Times New Roman"/>
              </a:rPr>
              <a:t>Социально-экономический</a:t>
            </a:r>
            <a:r>
              <a:rPr sz="1550" b="1" spc="150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профиль</a:t>
            </a:r>
            <a:r>
              <a:rPr sz="1550" spc="3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(с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углубленным</a:t>
            </a:r>
            <a:r>
              <a:rPr sz="1550" spc="210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изучением</a:t>
            </a:r>
            <a:r>
              <a:rPr sz="1550" spc="29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обществознания</a:t>
            </a:r>
            <a:r>
              <a:rPr sz="1550" spc="27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</a:t>
            </a:r>
            <a:r>
              <a:rPr sz="1550" spc="-20" dirty="0">
                <a:latin typeface="Times New Roman"/>
                <a:cs typeface="Times New Roman"/>
              </a:rPr>
              <a:t> </a:t>
            </a:r>
            <a:r>
              <a:rPr sz="1550" spc="-15" dirty="0">
                <a:latin typeface="Times New Roman"/>
                <a:cs typeface="Times New Roman"/>
              </a:rPr>
              <a:t>математики).</a:t>
            </a: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924F6F"/>
              </a:buClr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550" dirty="0">
                <a:latin typeface="Times New Roman"/>
                <a:cs typeface="Times New Roman"/>
              </a:rPr>
              <a:t>Вариант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11.</a:t>
            </a:r>
            <a:r>
              <a:rPr sz="1550" spc="-25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ФУП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СОО.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b="1" spc="10" dirty="0">
                <a:latin typeface="Times New Roman"/>
                <a:cs typeface="Times New Roman"/>
              </a:rPr>
              <a:t>Социально-экономический</a:t>
            </a:r>
            <a:r>
              <a:rPr sz="1550" b="1" spc="145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профиль(с</a:t>
            </a:r>
            <a:r>
              <a:rPr sz="1550" spc="-20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углубленным</a:t>
            </a:r>
            <a:r>
              <a:rPr sz="1550" spc="210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изучением</a:t>
            </a:r>
            <a:r>
              <a:rPr sz="1550" spc="29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обществознания</a:t>
            </a:r>
            <a:r>
              <a:rPr sz="1550" spc="19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15" dirty="0">
                <a:latin typeface="Times New Roman"/>
                <a:cs typeface="Times New Roman"/>
              </a:rPr>
              <a:t>географии).</a:t>
            </a: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924F6F"/>
              </a:buClr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550" dirty="0">
                <a:latin typeface="Times New Roman"/>
                <a:cs typeface="Times New Roman"/>
              </a:rPr>
              <a:t>Вариант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30" dirty="0">
                <a:latin typeface="Times New Roman"/>
                <a:cs typeface="Times New Roman"/>
              </a:rPr>
              <a:t>12.</a:t>
            </a:r>
            <a:r>
              <a:rPr sz="1550" spc="-25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ФУП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СОО.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b="1" spc="10" dirty="0">
                <a:latin typeface="Times New Roman"/>
                <a:cs typeface="Times New Roman"/>
              </a:rPr>
              <a:t>Социально-экономический</a:t>
            </a:r>
            <a:r>
              <a:rPr sz="1550" b="1" spc="145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профиль</a:t>
            </a:r>
            <a:r>
              <a:rPr sz="1550" spc="-40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(с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углубленным</a:t>
            </a:r>
            <a:r>
              <a:rPr sz="1550" spc="210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изучением</a:t>
            </a:r>
            <a:r>
              <a:rPr sz="1550" spc="290" dirty="0">
                <a:latin typeface="Times New Roman"/>
                <a:cs typeface="Times New Roman"/>
              </a:rPr>
              <a:t> </a:t>
            </a:r>
            <a:r>
              <a:rPr sz="1550" spc="-15" dirty="0">
                <a:latin typeface="Times New Roman"/>
                <a:cs typeface="Times New Roman"/>
              </a:rPr>
              <a:t>математики</a:t>
            </a:r>
            <a:r>
              <a:rPr sz="155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</a:t>
            </a:r>
            <a:r>
              <a:rPr sz="1550" spc="-25" dirty="0">
                <a:latin typeface="Times New Roman"/>
                <a:cs typeface="Times New Roman"/>
              </a:rPr>
              <a:t> </a:t>
            </a:r>
            <a:r>
              <a:rPr sz="1550" spc="15" dirty="0">
                <a:latin typeface="Times New Roman"/>
                <a:cs typeface="Times New Roman"/>
              </a:rPr>
              <a:t>географии).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"/>
            </a:pP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15"/>
              </a:spcBef>
              <a:buClr>
                <a:srgbClr val="924F6F"/>
              </a:buClr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550" dirty="0">
                <a:latin typeface="Times New Roman"/>
                <a:cs typeface="Times New Roman"/>
              </a:rPr>
              <a:t>Вариант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30" dirty="0">
                <a:latin typeface="Times New Roman"/>
                <a:cs typeface="Times New Roman"/>
              </a:rPr>
              <a:t>13.</a:t>
            </a:r>
            <a:r>
              <a:rPr sz="1550" spc="-25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ФУП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СОО.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imes New Roman"/>
                <a:cs typeface="Times New Roman"/>
              </a:rPr>
              <a:t>Универсальный</a:t>
            </a:r>
            <a:r>
              <a:rPr sz="1550" b="1" spc="290" dirty="0">
                <a:latin typeface="Times New Roman"/>
                <a:cs typeface="Times New Roman"/>
              </a:rPr>
              <a:t> </a:t>
            </a:r>
            <a:r>
              <a:rPr sz="1550" b="1" spc="25" dirty="0">
                <a:latin typeface="Times New Roman"/>
                <a:cs typeface="Times New Roman"/>
              </a:rPr>
              <a:t>профиль</a:t>
            </a:r>
            <a:r>
              <a:rPr sz="1550" b="1" spc="9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(</a:t>
            </a:r>
            <a:r>
              <a:rPr sz="1550" i="1" spc="-20" dirty="0">
                <a:latin typeface="Times New Roman"/>
                <a:cs typeface="Times New Roman"/>
              </a:rPr>
              <a:t>УнП</a:t>
            </a:r>
            <a:r>
              <a:rPr sz="1550" i="1" spc="55" dirty="0">
                <a:latin typeface="Times New Roman"/>
                <a:cs typeface="Times New Roman"/>
              </a:rPr>
              <a:t> </a:t>
            </a:r>
            <a:r>
              <a:rPr sz="1550" i="1" spc="25" dirty="0">
                <a:latin typeface="Times New Roman"/>
                <a:cs typeface="Times New Roman"/>
              </a:rPr>
              <a:t>ориентирован</a:t>
            </a:r>
            <a:r>
              <a:rPr sz="1550" i="1" spc="-35" dirty="0">
                <a:latin typeface="Times New Roman"/>
                <a:cs typeface="Times New Roman"/>
              </a:rPr>
              <a:t> </a:t>
            </a:r>
            <a:r>
              <a:rPr sz="1550" i="1" spc="-5" dirty="0">
                <a:latin typeface="Times New Roman"/>
                <a:cs typeface="Times New Roman"/>
              </a:rPr>
              <a:t>на</a:t>
            </a:r>
            <a:r>
              <a:rPr sz="1550" i="1" spc="25" dirty="0">
                <a:latin typeface="Times New Roman"/>
                <a:cs typeface="Times New Roman"/>
              </a:rPr>
              <a:t> </a:t>
            </a:r>
            <a:r>
              <a:rPr sz="1550" i="1" spc="10" dirty="0">
                <a:latin typeface="Times New Roman"/>
                <a:cs typeface="Times New Roman"/>
              </a:rPr>
              <a:t>обучающихся,</a:t>
            </a:r>
            <a:r>
              <a:rPr sz="1550" i="1" spc="-30" dirty="0">
                <a:latin typeface="Times New Roman"/>
                <a:cs typeface="Times New Roman"/>
              </a:rPr>
              <a:t> </a:t>
            </a:r>
            <a:r>
              <a:rPr sz="1550" i="1" dirty="0">
                <a:latin typeface="Times New Roman"/>
                <a:cs typeface="Times New Roman"/>
              </a:rPr>
              <a:t>чей</a:t>
            </a:r>
            <a:r>
              <a:rPr sz="1550" i="1" spc="105" dirty="0">
                <a:latin typeface="Times New Roman"/>
                <a:cs typeface="Times New Roman"/>
              </a:rPr>
              <a:t> </a:t>
            </a:r>
            <a:r>
              <a:rPr sz="1550" i="1" spc="20" dirty="0">
                <a:latin typeface="Times New Roman"/>
                <a:cs typeface="Times New Roman"/>
              </a:rPr>
              <a:t>выбор</a:t>
            </a:r>
            <a:r>
              <a:rPr sz="1550" i="1" spc="-50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не</a:t>
            </a:r>
            <a:r>
              <a:rPr sz="1550" i="1" spc="170" dirty="0">
                <a:latin typeface="Times New Roman"/>
                <a:cs typeface="Times New Roman"/>
              </a:rPr>
              <a:t> </a:t>
            </a:r>
            <a:r>
              <a:rPr sz="1550" i="1" spc="-5" dirty="0">
                <a:latin typeface="Times New Roman"/>
                <a:cs typeface="Times New Roman"/>
              </a:rPr>
              <a:t>соответствует</a:t>
            </a:r>
            <a:endParaRPr sz="1550">
              <a:latin typeface="Times New Roman"/>
              <a:cs typeface="Times New Roman"/>
            </a:endParaRPr>
          </a:p>
          <a:p>
            <a:pPr marL="355600">
              <a:lnSpc>
                <a:spcPts val="1830"/>
              </a:lnSpc>
              <a:spcBef>
                <a:spcPts val="95"/>
              </a:spcBef>
            </a:pPr>
            <a:r>
              <a:rPr sz="1550" i="1" dirty="0">
                <a:latin typeface="Times New Roman"/>
                <a:cs typeface="Times New Roman"/>
              </a:rPr>
              <a:t>приведенным</a:t>
            </a:r>
            <a:r>
              <a:rPr sz="1550" i="1" spc="55" dirty="0">
                <a:latin typeface="Times New Roman"/>
                <a:cs typeface="Times New Roman"/>
              </a:rPr>
              <a:t> </a:t>
            </a:r>
            <a:r>
              <a:rPr sz="1550" i="1" spc="20" dirty="0">
                <a:latin typeface="Times New Roman"/>
                <a:cs typeface="Times New Roman"/>
              </a:rPr>
              <a:t>вариантам</a:t>
            </a:r>
            <a:r>
              <a:rPr sz="1550" i="1" spc="-20" dirty="0">
                <a:latin typeface="Times New Roman"/>
                <a:cs typeface="Times New Roman"/>
              </a:rPr>
              <a:t> </a:t>
            </a:r>
            <a:r>
              <a:rPr sz="1550" i="1" spc="30" dirty="0">
                <a:latin typeface="Times New Roman"/>
                <a:cs typeface="Times New Roman"/>
              </a:rPr>
              <a:t>профилей.</a:t>
            </a:r>
            <a:r>
              <a:rPr sz="1550" i="1" spc="-160" dirty="0">
                <a:latin typeface="Times New Roman"/>
                <a:cs typeface="Times New Roman"/>
              </a:rPr>
              <a:t> </a:t>
            </a:r>
            <a:r>
              <a:rPr sz="1550" i="1" spc="10" dirty="0">
                <a:latin typeface="Times New Roman"/>
                <a:cs typeface="Times New Roman"/>
              </a:rPr>
              <a:t>ОО</a:t>
            </a:r>
            <a:r>
              <a:rPr sz="1550" i="1" spc="60" dirty="0">
                <a:latin typeface="Times New Roman"/>
                <a:cs typeface="Times New Roman"/>
              </a:rPr>
              <a:t> </a:t>
            </a:r>
            <a:r>
              <a:rPr sz="1550" i="1" spc="-5" dirty="0">
                <a:latin typeface="Times New Roman"/>
                <a:cs typeface="Times New Roman"/>
              </a:rPr>
              <a:t>самостоятельно</a:t>
            </a:r>
            <a:r>
              <a:rPr sz="1550" i="1" spc="135" dirty="0">
                <a:latin typeface="Times New Roman"/>
                <a:cs typeface="Times New Roman"/>
              </a:rPr>
              <a:t> </a:t>
            </a:r>
            <a:r>
              <a:rPr sz="1550" i="1" dirty="0">
                <a:latin typeface="Times New Roman"/>
                <a:cs typeface="Times New Roman"/>
              </a:rPr>
              <a:t>определяет</a:t>
            </a:r>
            <a:r>
              <a:rPr sz="1550" i="1" spc="75" dirty="0">
                <a:latin typeface="Times New Roman"/>
                <a:cs typeface="Times New Roman"/>
              </a:rPr>
              <a:t> </a:t>
            </a:r>
            <a:r>
              <a:rPr sz="1550" i="1" spc="-5" dirty="0">
                <a:latin typeface="Times New Roman"/>
                <a:cs typeface="Times New Roman"/>
              </a:rPr>
              <a:t>не</a:t>
            </a:r>
            <a:r>
              <a:rPr sz="1550" i="1" spc="125" dirty="0">
                <a:latin typeface="Times New Roman"/>
                <a:cs typeface="Times New Roman"/>
              </a:rPr>
              <a:t> </a:t>
            </a:r>
            <a:r>
              <a:rPr sz="1550" i="1" spc="-15" dirty="0">
                <a:latin typeface="Times New Roman"/>
                <a:cs typeface="Times New Roman"/>
              </a:rPr>
              <a:t>менее</a:t>
            </a:r>
            <a:r>
              <a:rPr sz="1550" i="1" spc="210" dirty="0">
                <a:latin typeface="Times New Roman"/>
                <a:cs typeface="Times New Roman"/>
              </a:rPr>
              <a:t> </a:t>
            </a:r>
            <a:r>
              <a:rPr sz="1550" i="1" spc="10" dirty="0">
                <a:latin typeface="Times New Roman"/>
                <a:cs typeface="Times New Roman"/>
              </a:rPr>
              <a:t>2</a:t>
            </a:r>
            <a:r>
              <a:rPr sz="1550" i="1" spc="-45" dirty="0">
                <a:latin typeface="Times New Roman"/>
                <a:cs typeface="Times New Roman"/>
              </a:rPr>
              <a:t> </a:t>
            </a:r>
            <a:r>
              <a:rPr sz="1550" i="1" dirty="0">
                <a:latin typeface="Times New Roman"/>
                <a:cs typeface="Times New Roman"/>
              </a:rPr>
              <a:t>учебных</a:t>
            </a:r>
            <a:r>
              <a:rPr sz="1550" i="1" spc="125" dirty="0">
                <a:latin typeface="Times New Roman"/>
                <a:cs typeface="Times New Roman"/>
              </a:rPr>
              <a:t> </a:t>
            </a:r>
            <a:r>
              <a:rPr sz="1550" i="1" spc="5" dirty="0">
                <a:latin typeface="Times New Roman"/>
                <a:cs typeface="Times New Roman"/>
              </a:rPr>
              <a:t>предметов</a:t>
            </a:r>
            <a:r>
              <a:rPr sz="1550" i="1" spc="165" dirty="0">
                <a:latin typeface="Times New Roman"/>
                <a:cs typeface="Times New Roman"/>
              </a:rPr>
              <a:t> </a:t>
            </a:r>
            <a:r>
              <a:rPr sz="1550" i="1" spc="10" dirty="0">
                <a:latin typeface="Times New Roman"/>
                <a:cs typeface="Times New Roman"/>
              </a:rPr>
              <a:t>с</a:t>
            </a:r>
            <a:r>
              <a:rPr sz="1550" i="1" spc="45" dirty="0">
                <a:latin typeface="Times New Roman"/>
                <a:cs typeface="Times New Roman"/>
              </a:rPr>
              <a:t> </a:t>
            </a:r>
            <a:r>
              <a:rPr sz="1550" i="1" spc="-5" dirty="0">
                <a:latin typeface="Times New Roman"/>
                <a:cs typeface="Times New Roman"/>
              </a:rPr>
              <a:t>углубленным</a:t>
            </a:r>
            <a:r>
              <a:rPr sz="1550" i="1" spc="28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изучением</a:t>
            </a:r>
            <a:r>
              <a:rPr sz="1550" spc="-10" dirty="0">
                <a:latin typeface="Times New Roman"/>
                <a:cs typeface="Times New Roman"/>
              </a:rPr>
              <a:t>).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830"/>
              </a:lnSpc>
              <a:tabLst>
                <a:tab pos="354965" algn="l"/>
              </a:tabLst>
            </a:pPr>
            <a:r>
              <a:rPr sz="1550" spc="25" dirty="0">
                <a:latin typeface="Wingdings"/>
                <a:cs typeface="Wingdings"/>
              </a:rPr>
              <a:t></a:t>
            </a:r>
            <a:r>
              <a:rPr sz="1550" spc="25" dirty="0">
                <a:latin typeface="Times New Roman"/>
                <a:cs typeface="Times New Roman"/>
              </a:rPr>
              <a:t>	</a:t>
            </a:r>
            <a:r>
              <a:rPr sz="1550" spc="15" dirty="0">
                <a:latin typeface="Times New Roman"/>
                <a:cs typeface="Times New Roman"/>
              </a:rPr>
              <a:t>+</a:t>
            </a:r>
            <a:r>
              <a:rPr sz="1550" spc="-75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6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Вариантов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ФУП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с</a:t>
            </a:r>
            <a:r>
              <a:rPr sz="1550" spc="35" dirty="0">
                <a:latin typeface="Times New Roman"/>
                <a:cs typeface="Times New Roman"/>
              </a:rPr>
              <a:t> </a:t>
            </a:r>
            <a:r>
              <a:rPr sz="1550" spc="25" dirty="0">
                <a:latin typeface="Times New Roman"/>
                <a:cs typeface="Times New Roman"/>
              </a:rPr>
              <a:t>профильной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spc="15" dirty="0">
                <a:latin typeface="Times New Roman"/>
                <a:cs typeface="Times New Roman"/>
              </a:rPr>
              <a:t>возможностью</a:t>
            </a:r>
            <a:r>
              <a:rPr sz="1550" spc="-125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и</a:t>
            </a:r>
            <a:r>
              <a:rPr sz="1550" spc="40" dirty="0">
                <a:latin typeface="Times New Roman"/>
                <a:cs typeface="Times New Roman"/>
              </a:rPr>
              <a:t> </a:t>
            </a:r>
            <a:r>
              <a:rPr sz="1550" b="1" spc="10" dirty="0">
                <a:latin typeface="Times New Roman"/>
                <a:cs typeface="Times New Roman"/>
              </a:rPr>
              <a:t>с</a:t>
            </a:r>
            <a:r>
              <a:rPr sz="1550" b="1" spc="45" dirty="0">
                <a:latin typeface="Times New Roman"/>
                <a:cs typeface="Times New Roman"/>
              </a:rPr>
              <a:t> </a:t>
            </a:r>
            <a:r>
              <a:rPr sz="1550" b="1" spc="5" dirty="0">
                <a:latin typeface="Times New Roman"/>
                <a:cs typeface="Times New Roman"/>
              </a:rPr>
              <a:t>изучением</a:t>
            </a:r>
            <a:r>
              <a:rPr sz="1550" b="1" spc="114" dirty="0">
                <a:latin typeface="Times New Roman"/>
                <a:cs typeface="Times New Roman"/>
              </a:rPr>
              <a:t> </a:t>
            </a:r>
            <a:r>
              <a:rPr sz="1550" b="1" spc="5" dirty="0">
                <a:latin typeface="Times New Roman"/>
                <a:cs typeface="Times New Roman"/>
              </a:rPr>
              <a:t>родных</a:t>
            </a:r>
            <a:r>
              <a:rPr sz="1550" b="1" spc="3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imes New Roman"/>
                <a:cs typeface="Times New Roman"/>
              </a:rPr>
              <a:t>языков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2068" y="4059935"/>
            <a:ext cx="2327275" cy="1638300"/>
          </a:xfrm>
          <a:custGeom>
            <a:avLst/>
            <a:gdLst/>
            <a:ahLst/>
            <a:cxnLst/>
            <a:rect l="l" t="t" r="r" b="b"/>
            <a:pathLst>
              <a:path w="2327275" h="1638300">
                <a:moveTo>
                  <a:pt x="0" y="1638300"/>
                </a:moveTo>
                <a:lnTo>
                  <a:pt x="2327148" y="1638300"/>
                </a:lnTo>
                <a:lnTo>
                  <a:pt x="2327148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ln w="9534">
            <a:solidFill>
              <a:srgbClr val="006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15225" y="4142358"/>
            <a:ext cx="20904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latin typeface="Calibri"/>
                <a:cs typeface="Calibri"/>
              </a:rPr>
              <a:t>А</a:t>
            </a:r>
            <a:r>
              <a:rPr sz="1500" spc="20" dirty="0">
                <a:latin typeface="Calibri"/>
                <a:cs typeface="Calibri"/>
              </a:rPr>
              <a:t>н</a:t>
            </a:r>
            <a:r>
              <a:rPr sz="1500" spc="30" dirty="0">
                <a:latin typeface="Calibri"/>
                <a:cs typeface="Calibri"/>
              </a:rPr>
              <a:t>а</a:t>
            </a:r>
            <a:r>
              <a:rPr sz="1500" spc="-20" dirty="0">
                <a:latin typeface="Calibri"/>
                <a:cs typeface="Calibri"/>
              </a:rPr>
              <a:t>л</a:t>
            </a:r>
            <a:r>
              <a:rPr sz="1500" spc="10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з</a:t>
            </a:r>
            <a:r>
              <a:rPr sz="1500" spc="-140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а</a:t>
            </a:r>
            <a:r>
              <a:rPr sz="1500" spc="20" dirty="0">
                <a:latin typeface="Calibri"/>
                <a:cs typeface="Calibri"/>
              </a:rPr>
              <a:t>н</a:t>
            </a:r>
            <a:r>
              <a:rPr sz="1500" spc="-25" dirty="0">
                <a:latin typeface="Calibri"/>
                <a:cs typeface="Calibri"/>
              </a:rPr>
              <a:t>к</a:t>
            </a:r>
            <a:r>
              <a:rPr sz="1500" dirty="0">
                <a:latin typeface="Calibri"/>
                <a:cs typeface="Calibri"/>
              </a:rPr>
              <a:t>ет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pc="30" dirty="0">
                <a:latin typeface="Calibri"/>
                <a:cs typeface="Calibri"/>
              </a:rPr>
              <a:t>о</a:t>
            </a:r>
            <a:r>
              <a:rPr sz="1500" spc="20" dirty="0">
                <a:latin typeface="Calibri"/>
                <a:cs typeface="Calibri"/>
              </a:rPr>
              <a:t>б</a:t>
            </a:r>
            <a:r>
              <a:rPr sz="1500" spc="-5" dirty="0">
                <a:latin typeface="Calibri"/>
                <a:cs typeface="Calibri"/>
              </a:rPr>
              <a:t>у</a:t>
            </a:r>
            <a:r>
              <a:rPr sz="1500" spc="-25" dirty="0">
                <a:latin typeface="Calibri"/>
                <a:cs typeface="Calibri"/>
              </a:rPr>
              <a:t>ч</a:t>
            </a:r>
            <a:r>
              <a:rPr sz="1500" spc="30" dirty="0">
                <a:latin typeface="Calibri"/>
                <a:cs typeface="Calibri"/>
              </a:rPr>
              <a:t>а</a:t>
            </a:r>
            <a:r>
              <a:rPr sz="1500" spc="-35" dirty="0">
                <a:latin typeface="Calibri"/>
                <a:cs typeface="Calibri"/>
              </a:rPr>
              <a:t>ю</a:t>
            </a:r>
            <a:r>
              <a:rPr sz="1500" dirty="0">
                <a:latin typeface="Calibri"/>
                <a:cs typeface="Calibri"/>
              </a:rPr>
              <a:t>щ</a:t>
            </a:r>
            <a:r>
              <a:rPr sz="1500" spc="10" dirty="0">
                <a:latin typeface="Calibri"/>
                <a:cs typeface="Calibri"/>
              </a:rPr>
              <a:t>и</a:t>
            </a:r>
            <a:r>
              <a:rPr sz="1500" spc="25" dirty="0">
                <a:latin typeface="Calibri"/>
                <a:cs typeface="Calibri"/>
              </a:rPr>
              <a:t>х</a:t>
            </a:r>
            <a:r>
              <a:rPr sz="1500" spc="-35" dirty="0">
                <a:latin typeface="Calibri"/>
                <a:cs typeface="Calibri"/>
              </a:rPr>
              <a:t>с</a:t>
            </a:r>
            <a:r>
              <a:rPr sz="1500" spc="35" dirty="0">
                <a:latin typeface="Calibri"/>
                <a:cs typeface="Calibri"/>
              </a:rPr>
              <a:t>я</a:t>
            </a:r>
            <a:r>
              <a:rPr sz="1500" dirty="0">
                <a:latin typeface="Calibri"/>
                <a:cs typeface="Calibri"/>
              </a:rPr>
              <a:t>,</a:t>
            </a:r>
            <a:r>
              <a:rPr sz="1500" spc="-114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и</a:t>
            </a:r>
            <a:r>
              <a:rPr sz="1500" spc="15" dirty="0">
                <a:latin typeface="Calibri"/>
                <a:cs typeface="Calibri"/>
              </a:rPr>
              <a:t>т</a:t>
            </a:r>
            <a:r>
              <a:rPr sz="1500" spc="-45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г</a:t>
            </a:r>
            <a:r>
              <a:rPr sz="1500" spc="-45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Г</a:t>
            </a:r>
            <a:r>
              <a:rPr sz="1500" spc="-65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А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7182" y="375538"/>
            <a:ext cx="6971030" cy="8788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50"/>
              </a:spcBef>
            </a:pPr>
            <a:r>
              <a:rPr sz="2750" spc="10" dirty="0">
                <a:latin typeface="Calibri"/>
                <a:cs typeface="Calibri"/>
              </a:rPr>
              <a:t>Организация</a:t>
            </a:r>
            <a:r>
              <a:rPr sz="2750" spc="-12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работы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по</a:t>
            </a:r>
            <a:r>
              <a:rPr sz="2750" spc="-9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формированию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УП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и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ИУП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10611" y="4058411"/>
            <a:ext cx="2278380" cy="1652270"/>
          </a:xfrm>
          <a:custGeom>
            <a:avLst/>
            <a:gdLst/>
            <a:ahLst/>
            <a:cxnLst/>
            <a:rect l="l" t="t" r="r" b="b"/>
            <a:pathLst>
              <a:path w="2278379" h="1652270">
                <a:moveTo>
                  <a:pt x="0" y="1652015"/>
                </a:moveTo>
                <a:lnTo>
                  <a:pt x="2278380" y="1652015"/>
                </a:lnTo>
                <a:lnTo>
                  <a:pt x="2278380" y="0"/>
                </a:lnTo>
                <a:lnTo>
                  <a:pt x="0" y="0"/>
                </a:lnTo>
                <a:lnTo>
                  <a:pt x="0" y="1652015"/>
                </a:lnTo>
                <a:close/>
              </a:path>
            </a:pathLst>
          </a:custGeom>
          <a:ln w="9534">
            <a:solidFill>
              <a:srgbClr val="006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19451" y="4141723"/>
            <a:ext cx="1684655" cy="14490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0"/>
              </a:spcBef>
            </a:pPr>
            <a:r>
              <a:rPr sz="1500" spc="-5" dirty="0">
                <a:latin typeface="Calibri"/>
                <a:cs typeface="Calibri"/>
              </a:rPr>
              <a:t>Собеседования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35" dirty="0">
                <a:latin typeface="Calibri"/>
                <a:cs typeface="Calibri"/>
              </a:rPr>
              <a:t>п</a:t>
            </a:r>
            <a:r>
              <a:rPr sz="1500" spc="5" dirty="0">
                <a:latin typeface="Calibri"/>
                <a:cs typeface="Calibri"/>
              </a:rPr>
              <a:t>е</a:t>
            </a:r>
            <a:r>
              <a:rPr sz="1500" spc="-15" dirty="0">
                <a:latin typeface="Calibri"/>
                <a:cs typeface="Calibri"/>
              </a:rPr>
              <a:t>д</a:t>
            </a:r>
            <a:r>
              <a:rPr sz="1500" spc="30" dirty="0">
                <a:latin typeface="Calibri"/>
                <a:cs typeface="Calibri"/>
              </a:rPr>
              <a:t>а</a:t>
            </a:r>
            <a:r>
              <a:rPr sz="1500" spc="5" dirty="0">
                <a:latin typeface="Calibri"/>
                <a:cs typeface="Calibri"/>
              </a:rPr>
              <a:t>г</a:t>
            </a:r>
            <a:r>
              <a:rPr sz="1500" spc="35" dirty="0">
                <a:latin typeface="Calibri"/>
                <a:cs typeface="Calibri"/>
              </a:rPr>
              <a:t>о</a:t>
            </a:r>
            <a:r>
              <a:rPr sz="1500" spc="5" dirty="0">
                <a:latin typeface="Calibri"/>
                <a:cs typeface="Calibri"/>
              </a:rPr>
              <a:t>г</a:t>
            </a:r>
            <a:r>
              <a:rPr sz="1500" spc="30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-1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к</a:t>
            </a:r>
            <a:r>
              <a:rPr sz="1500" spc="-20" dirty="0">
                <a:latin typeface="Calibri"/>
                <a:cs typeface="Calibri"/>
              </a:rPr>
              <a:t>л</a:t>
            </a:r>
            <a:r>
              <a:rPr sz="1500" dirty="0">
                <a:latin typeface="Calibri"/>
                <a:cs typeface="Calibri"/>
              </a:rPr>
              <a:t>.  </a:t>
            </a:r>
            <a:r>
              <a:rPr sz="1500" spc="35" dirty="0">
                <a:latin typeface="Calibri"/>
                <a:cs typeface="Calibri"/>
              </a:rPr>
              <a:t>р</a:t>
            </a:r>
            <a:r>
              <a:rPr sz="1500" spc="-5" dirty="0">
                <a:latin typeface="Calibri"/>
                <a:cs typeface="Calibri"/>
              </a:rPr>
              <a:t>у</a:t>
            </a:r>
            <a:r>
              <a:rPr sz="1500" spc="-25" dirty="0">
                <a:latin typeface="Calibri"/>
                <a:cs typeface="Calibri"/>
              </a:rPr>
              <a:t>к</a:t>
            </a:r>
            <a:r>
              <a:rPr sz="1500" spc="30" dirty="0">
                <a:latin typeface="Calibri"/>
                <a:cs typeface="Calibri"/>
              </a:rPr>
              <a:t>ов</a:t>
            </a:r>
            <a:r>
              <a:rPr sz="1500" spc="-45" dirty="0">
                <a:latin typeface="Calibri"/>
                <a:cs typeface="Calibri"/>
              </a:rPr>
              <a:t>о</a:t>
            </a:r>
            <a:r>
              <a:rPr sz="1500" spc="-15" dirty="0">
                <a:latin typeface="Calibri"/>
                <a:cs typeface="Calibri"/>
              </a:rPr>
              <a:t>д</a:t>
            </a:r>
            <a:r>
              <a:rPr sz="1500" spc="10" dirty="0">
                <a:latin typeface="Calibri"/>
                <a:cs typeface="Calibri"/>
              </a:rPr>
              <a:t>и</a:t>
            </a:r>
            <a:r>
              <a:rPr sz="1500" spc="15" dirty="0">
                <a:latin typeface="Calibri"/>
                <a:cs typeface="Calibri"/>
              </a:rPr>
              <a:t>т</a:t>
            </a:r>
            <a:r>
              <a:rPr sz="1500" dirty="0">
                <a:latin typeface="Calibri"/>
                <a:cs typeface="Calibri"/>
              </a:rPr>
              <a:t>е</a:t>
            </a:r>
            <a:r>
              <a:rPr sz="1500" spc="-15" dirty="0">
                <a:latin typeface="Calibri"/>
                <a:cs typeface="Calibri"/>
              </a:rPr>
              <a:t>л</a:t>
            </a:r>
            <a:r>
              <a:rPr sz="1500" dirty="0">
                <a:latin typeface="Calibri"/>
                <a:cs typeface="Calibri"/>
              </a:rPr>
              <a:t>ей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  </a:t>
            </a:r>
            <a:r>
              <a:rPr sz="1500" spc="30" dirty="0">
                <a:latin typeface="Calibri"/>
                <a:cs typeface="Calibri"/>
              </a:rPr>
              <a:t>о</a:t>
            </a:r>
            <a:r>
              <a:rPr sz="1500" spc="20" dirty="0">
                <a:latin typeface="Calibri"/>
                <a:cs typeface="Calibri"/>
              </a:rPr>
              <a:t>б</a:t>
            </a:r>
            <a:r>
              <a:rPr sz="1500" spc="-5" dirty="0">
                <a:latin typeface="Calibri"/>
                <a:cs typeface="Calibri"/>
              </a:rPr>
              <a:t>у</a:t>
            </a:r>
            <a:r>
              <a:rPr sz="1500" spc="-25" dirty="0">
                <a:latin typeface="Calibri"/>
                <a:cs typeface="Calibri"/>
              </a:rPr>
              <a:t>ч</a:t>
            </a:r>
            <a:r>
              <a:rPr sz="1500" spc="30" dirty="0">
                <a:latin typeface="Calibri"/>
                <a:cs typeface="Calibri"/>
              </a:rPr>
              <a:t>а</a:t>
            </a:r>
            <a:r>
              <a:rPr sz="1500" spc="-35" dirty="0">
                <a:latin typeface="Calibri"/>
                <a:cs typeface="Calibri"/>
              </a:rPr>
              <a:t>ю</a:t>
            </a:r>
            <a:r>
              <a:rPr sz="1500" dirty="0">
                <a:latin typeface="Calibri"/>
                <a:cs typeface="Calibri"/>
              </a:rPr>
              <a:t>щ</a:t>
            </a:r>
            <a:r>
              <a:rPr sz="1500" spc="10" dirty="0">
                <a:latin typeface="Calibri"/>
                <a:cs typeface="Calibri"/>
              </a:rPr>
              <a:t>и</a:t>
            </a:r>
            <a:r>
              <a:rPr sz="1500" spc="40" dirty="0">
                <a:latin typeface="Calibri"/>
                <a:cs typeface="Calibri"/>
              </a:rPr>
              <a:t>м</a:t>
            </a:r>
            <a:r>
              <a:rPr sz="1500" spc="10" dirty="0">
                <a:latin typeface="Calibri"/>
                <a:cs typeface="Calibri"/>
              </a:rPr>
              <a:t>и</a:t>
            </a:r>
            <a:r>
              <a:rPr sz="1500" spc="-35" dirty="0">
                <a:latin typeface="Calibri"/>
                <a:cs typeface="Calibri"/>
              </a:rPr>
              <a:t>с</a:t>
            </a:r>
            <a:r>
              <a:rPr sz="1500" dirty="0">
                <a:latin typeface="Calibri"/>
                <a:cs typeface="Calibri"/>
              </a:rPr>
              <a:t>я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9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к</a:t>
            </a:r>
            <a:r>
              <a:rPr sz="1500" spc="-20" dirty="0">
                <a:latin typeface="Calibri"/>
                <a:cs typeface="Calibri"/>
              </a:rPr>
              <a:t>л</a:t>
            </a:r>
            <a:r>
              <a:rPr sz="1500" dirty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12700" marR="353695">
              <a:lnSpc>
                <a:spcPct val="104900"/>
              </a:lnSpc>
              <a:spcBef>
                <a:spcPts val="15"/>
              </a:spcBef>
            </a:pPr>
            <a:r>
              <a:rPr sz="1550" spc="-10" dirty="0">
                <a:latin typeface="Calibri"/>
                <a:cs typeface="Calibri"/>
              </a:rPr>
              <a:t>С</a:t>
            </a:r>
            <a:r>
              <a:rPr sz="1550" spc="5" dirty="0">
                <a:latin typeface="Calibri"/>
                <a:cs typeface="Calibri"/>
              </a:rPr>
              <a:t>о</a:t>
            </a:r>
            <a:r>
              <a:rPr sz="1550" spc="-10" dirty="0">
                <a:latin typeface="Calibri"/>
                <a:cs typeface="Calibri"/>
              </a:rPr>
              <a:t>б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15" dirty="0">
                <a:latin typeface="Calibri"/>
                <a:cs typeface="Calibri"/>
              </a:rPr>
              <a:t>с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5" dirty="0">
                <a:latin typeface="Calibri"/>
                <a:cs typeface="Calibri"/>
              </a:rPr>
              <a:t>о</a:t>
            </a:r>
            <a:r>
              <a:rPr sz="1550" dirty="0">
                <a:latin typeface="Calibri"/>
                <a:cs typeface="Calibri"/>
              </a:rPr>
              <a:t>в</a:t>
            </a:r>
            <a:r>
              <a:rPr sz="1550" spc="5" dirty="0">
                <a:latin typeface="Calibri"/>
                <a:cs typeface="Calibri"/>
              </a:rPr>
              <a:t>а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-20" dirty="0">
                <a:latin typeface="Calibri"/>
                <a:cs typeface="Calibri"/>
              </a:rPr>
              <a:t>и</a:t>
            </a:r>
            <a:r>
              <a:rPr sz="1550" spc="5" dirty="0">
                <a:latin typeface="Calibri"/>
                <a:cs typeface="Calibri"/>
              </a:rPr>
              <a:t>е  с</a:t>
            </a:r>
            <a:r>
              <a:rPr sz="1550" spc="-12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р</a:t>
            </a:r>
            <a:r>
              <a:rPr sz="1550" spc="-80" dirty="0">
                <a:latin typeface="Calibri"/>
                <a:cs typeface="Calibri"/>
              </a:rPr>
              <a:t>о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20" dirty="0">
                <a:latin typeface="Calibri"/>
                <a:cs typeface="Calibri"/>
              </a:rPr>
              <a:t>и</a:t>
            </a:r>
            <a:r>
              <a:rPr sz="1550" spc="-5" dirty="0">
                <a:latin typeface="Calibri"/>
                <a:cs typeface="Calibri"/>
              </a:rPr>
              <a:t>т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25" dirty="0">
                <a:latin typeface="Calibri"/>
                <a:cs typeface="Calibri"/>
              </a:rPr>
              <a:t>л</a:t>
            </a:r>
            <a:r>
              <a:rPr sz="1550" spc="5" dirty="0">
                <a:latin typeface="Calibri"/>
                <a:cs typeface="Calibri"/>
              </a:rPr>
              <a:t>я</a:t>
            </a:r>
            <a:r>
              <a:rPr sz="1550" dirty="0">
                <a:latin typeface="Calibri"/>
                <a:cs typeface="Calibri"/>
              </a:rPr>
              <a:t>м</a:t>
            </a:r>
            <a:r>
              <a:rPr sz="1550" spc="10" dirty="0">
                <a:latin typeface="Calibri"/>
                <a:cs typeface="Calibri"/>
              </a:rPr>
              <a:t>и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0791" y="4061459"/>
            <a:ext cx="2235835" cy="1653539"/>
          </a:xfrm>
          <a:custGeom>
            <a:avLst/>
            <a:gdLst/>
            <a:ahLst/>
            <a:cxnLst/>
            <a:rect l="l" t="t" r="r" b="b"/>
            <a:pathLst>
              <a:path w="2235835" h="1653539">
                <a:moveTo>
                  <a:pt x="0" y="1653539"/>
                </a:moveTo>
                <a:lnTo>
                  <a:pt x="2235708" y="1653539"/>
                </a:lnTo>
                <a:lnTo>
                  <a:pt x="2235708" y="0"/>
                </a:lnTo>
                <a:lnTo>
                  <a:pt x="0" y="0"/>
                </a:lnTo>
                <a:lnTo>
                  <a:pt x="0" y="1653539"/>
                </a:lnTo>
                <a:close/>
              </a:path>
            </a:pathLst>
          </a:custGeom>
          <a:ln w="9534">
            <a:solidFill>
              <a:srgbClr val="006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662" y="4144581"/>
            <a:ext cx="1831975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10" dirty="0">
                <a:latin typeface="Calibri"/>
                <a:cs typeface="Calibri"/>
              </a:rPr>
              <a:t>Собеседованиес 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о</a:t>
            </a:r>
            <a:r>
              <a:rPr sz="1500" spc="20" dirty="0">
                <a:latin typeface="Calibri"/>
                <a:cs typeface="Calibri"/>
              </a:rPr>
              <a:t>б</a:t>
            </a:r>
            <a:r>
              <a:rPr sz="1500" spc="-10" dirty="0">
                <a:latin typeface="Calibri"/>
                <a:cs typeface="Calibri"/>
              </a:rPr>
              <a:t>у</a:t>
            </a:r>
            <a:r>
              <a:rPr sz="1500" spc="-30" dirty="0">
                <a:latin typeface="Calibri"/>
                <a:cs typeface="Calibri"/>
              </a:rPr>
              <a:t>ч</a:t>
            </a:r>
            <a:r>
              <a:rPr sz="1500" spc="25" dirty="0">
                <a:latin typeface="Calibri"/>
                <a:cs typeface="Calibri"/>
              </a:rPr>
              <a:t>а</a:t>
            </a:r>
            <a:r>
              <a:rPr sz="1500" spc="-35" dirty="0">
                <a:latin typeface="Calibri"/>
                <a:cs typeface="Calibri"/>
              </a:rPr>
              <a:t>ю</a:t>
            </a:r>
            <a:r>
              <a:rPr sz="1500" dirty="0">
                <a:latin typeface="Calibri"/>
                <a:cs typeface="Calibri"/>
              </a:rPr>
              <a:t>щ</a:t>
            </a:r>
            <a:r>
              <a:rPr sz="1500" spc="10" dirty="0">
                <a:latin typeface="Calibri"/>
                <a:cs typeface="Calibri"/>
              </a:rPr>
              <a:t>и</a:t>
            </a:r>
            <a:r>
              <a:rPr sz="1500" spc="30" dirty="0">
                <a:latin typeface="Calibri"/>
                <a:cs typeface="Calibri"/>
              </a:rPr>
              <a:t>м</a:t>
            </a:r>
            <a:r>
              <a:rPr sz="1500" spc="10" dirty="0">
                <a:latin typeface="Calibri"/>
                <a:cs typeface="Calibri"/>
              </a:rPr>
              <a:t>и</a:t>
            </a:r>
            <a:r>
              <a:rPr sz="1500" spc="-40" dirty="0">
                <a:latin typeface="Calibri"/>
                <a:cs typeface="Calibri"/>
              </a:rPr>
              <a:t>с</a:t>
            </a:r>
            <a:r>
              <a:rPr sz="1500" dirty="0">
                <a:latin typeface="Calibri"/>
                <a:cs typeface="Calibri"/>
              </a:rPr>
              <a:t>я</a:t>
            </a:r>
            <a:r>
              <a:rPr sz="1500" spc="-140" dirty="0">
                <a:latin typeface="Calibri"/>
                <a:cs typeface="Calibri"/>
              </a:rPr>
              <a:t> </a:t>
            </a:r>
            <a:r>
              <a:rPr sz="1500" spc="-35" dirty="0">
                <a:latin typeface="Calibri"/>
                <a:cs typeface="Calibri"/>
              </a:rPr>
              <a:t>п</a:t>
            </a:r>
            <a:r>
              <a:rPr sz="1500" dirty="0">
                <a:latin typeface="Calibri"/>
                <a:cs typeface="Calibri"/>
              </a:rPr>
              <a:t>о  </a:t>
            </a:r>
            <a:r>
              <a:rPr sz="1500" spc="25" dirty="0">
                <a:latin typeface="Calibri"/>
                <a:cs typeface="Calibri"/>
              </a:rPr>
              <a:t>в</a:t>
            </a:r>
            <a:r>
              <a:rPr sz="1500" spc="30" dirty="0">
                <a:latin typeface="Calibri"/>
                <a:cs typeface="Calibri"/>
              </a:rPr>
              <a:t>о</a:t>
            </a:r>
            <a:r>
              <a:rPr sz="1500" spc="-35" dirty="0">
                <a:latin typeface="Calibri"/>
                <a:cs typeface="Calibri"/>
              </a:rPr>
              <a:t>п</a:t>
            </a:r>
            <a:r>
              <a:rPr sz="1500" spc="30" dirty="0">
                <a:latin typeface="Calibri"/>
                <a:cs typeface="Calibri"/>
              </a:rPr>
              <a:t>ро</a:t>
            </a:r>
            <a:r>
              <a:rPr sz="1500" spc="-40" dirty="0">
                <a:latin typeface="Calibri"/>
                <a:cs typeface="Calibri"/>
              </a:rPr>
              <a:t>с</a:t>
            </a:r>
            <a:r>
              <a:rPr sz="1500" dirty="0">
                <a:latin typeface="Calibri"/>
                <a:cs typeface="Calibri"/>
              </a:rPr>
              <a:t>у</a:t>
            </a:r>
            <a:r>
              <a:rPr sz="1500" spc="-110" dirty="0">
                <a:latin typeface="Calibri"/>
                <a:cs typeface="Calibri"/>
              </a:rPr>
              <a:t> </a:t>
            </a:r>
            <a:r>
              <a:rPr sz="1500" spc="-35" dirty="0">
                <a:latin typeface="Calibri"/>
                <a:cs typeface="Calibri"/>
              </a:rPr>
              <a:t>п</a:t>
            </a:r>
            <a:r>
              <a:rPr sz="1500" spc="35" dirty="0">
                <a:latin typeface="Calibri"/>
                <a:cs typeface="Calibri"/>
              </a:rPr>
              <a:t>р</a:t>
            </a:r>
            <a:r>
              <a:rPr sz="1500" spc="-45" dirty="0">
                <a:latin typeface="Calibri"/>
                <a:cs typeface="Calibri"/>
              </a:rPr>
              <a:t>о</a:t>
            </a:r>
            <a:r>
              <a:rPr sz="1500" spc="-15" dirty="0">
                <a:latin typeface="Calibri"/>
                <a:cs typeface="Calibri"/>
              </a:rPr>
              <a:t>д</a:t>
            </a:r>
            <a:r>
              <a:rPr sz="1500" spc="30" dirty="0">
                <a:latin typeface="Calibri"/>
                <a:cs typeface="Calibri"/>
              </a:rPr>
              <a:t>о</a:t>
            </a:r>
            <a:r>
              <a:rPr sz="1500" spc="-20" dirty="0">
                <a:latin typeface="Calibri"/>
                <a:cs typeface="Calibri"/>
              </a:rPr>
              <a:t>л</a:t>
            </a:r>
            <a:r>
              <a:rPr sz="1500" spc="20" dirty="0">
                <a:latin typeface="Calibri"/>
                <a:cs typeface="Calibri"/>
              </a:rPr>
              <a:t>ж</a:t>
            </a:r>
            <a:r>
              <a:rPr sz="1500" spc="-75" dirty="0">
                <a:latin typeface="Calibri"/>
                <a:cs typeface="Calibri"/>
              </a:rPr>
              <a:t>е</a:t>
            </a:r>
            <a:r>
              <a:rPr sz="1500" spc="20" dirty="0">
                <a:latin typeface="Calibri"/>
                <a:cs typeface="Calibri"/>
              </a:rPr>
              <a:t>н</a:t>
            </a:r>
            <a:r>
              <a:rPr sz="1500" spc="-65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я  </a:t>
            </a:r>
            <a:r>
              <a:rPr sz="1500" spc="5" dirty="0">
                <a:latin typeface="Calibri"/>
                <a:cs typeface="Calibri"/>
              </a:rPr>
              <a:t>обучения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23103" y="4046220"/>
            <a:ext cx="2245360" cy="1652270"/>
          </a:xfrm>
          <a:custGeom>
            <a:avLst/>
            <a:gdLst/>
            <a:ahLst/>
            <a:cxnLst/>
            <a:rect l="l" t="t" r="r" b="b"/>
            <a:pathLst>
              <a:path w="2245359" h="1652270">
                <a:moveTo>
                  <a:pt x="0" y="1652015"/>
                </a:moveTo>
                <a:lnTo>
                  <a:pt x="2244852" y="1652015"/>
                </a:lnTo>
                <a:lnTo>
                  <a:pt x="2244852" y="0"/>
                </a:lnTo>
                <a:lnTo>
                  <a:pt x="0" y="0"/>
                </a:lnTo>
                <a:lnTo>
                  <a:pt x="0" y="1652015"/>
                </a:lnTo>
                <a:close/>
              </a:path>
            </a:pathLst>
          </a:custGeom>
          <a:ln w="9534">
            <a:solidFill>
              <a:srgbClr val="006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33975" y="4129087"/>
            <a:ext cx="138493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latin typeface="Calibri"/>
                <a:cs typeface="Calibri"/>
              </a:rPr>
              <a:t>А</a:t>
            </a:r>
            <a:r>
              <a:rPr sz="1500" spc="20" dirty="0">
                <a:latin typeface="Calibri"/>
                <a:cs typeface="Calibri"/>
              </a:rPr>
              <a:t>н</a:t>
            </a:r>
            <a:r>
              <a:rPr sz="1500" spc="25" dirty="0">
                <a:latin typeface="Calibri"/>
                <a:cs typeface="Calibri"/>
              </a:rPr>
              <a:t>а</a:t>
            </a:r>
            <a:r>
              <a:rPr sz="1500" spc="-20" dirty="0">
                <a:latin typeface="Calibri"/>
                <a:cs typeface="Calibri"/>
              </a:rPr>
              <a:t>л</a:t>
            </a:r>
            <a:r>
              <a:rPr sz="1500" spc="15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з</a:t>
            </a:r>
            <a:r>
              <a:rPr sz="1500" spc="-150" dirty="0">
                <a:latin typeface="Calibri"/>
                <a:cs typeface="Calibri"/>
              </a:rPr>
              <a:t> </a:t>
            </a:r>
            <a:r>
              <a:rPr sz="1500" spc="35" dirty="0">
                <a:latin typeface="Calibri"/>
                <a:cs typeface="Calibri"/>
              </a:rPr>
              <a:t>р</a:t>
            </a:r>
            <a:r>
              <a:rPr sz="1500" dirty="0">
                <a:latin typeface="Calibri"/>
                <a:cs typeface="Calibri"/>
              </a:rPr>
              <a:t>е</a:t>
            </a:r>
            <a:r>
              <a:rPr sz="1500" spc="-40" dirty="0">
                <a:latin typeface="Calibri"/>
                <a:cs typeface="Calibri"/>
              </a:rPr>
              <a:t>с</a:t>
            </a:r>
            <a:r>
              <a:rPr sz="1500" spc="-10" dirty="0">
                <a:latin typeface="Calibri"/>
                <a:cs typeface="Calibri"/>
              </a:rPr>
              <a:t>у</a:t>
            </a:r>
            <a:r>
              <a:rPr sz="1500" spc="35" dirty="0">
                <a:latin typeface="Calibri"/>
                <a:cs typeface="Calibri"/>
              </a:rPr>
              <a:t>р</a:t>
            </a:r>
            <a:r>
              <a:rPr sz="1500" spc="-40" dirty="0">
                <a:latin typeface="Calibri"/>
                <a:cs typeface="Calibri"/>
              </a:rPr>
              <a:t>с</a:t>
            </a:r>
            <a:r>
              <a:rPr sz="1500" spc="30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в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63328" y="4046220"/>
            <a:ext cx="2132330" cy="1664335"/>
          </a:xfrm>
          <a:custGeom>
            <a:avLst/>
            <a:gdLst/>
            <a:ahLst/>
            <a:cxnLst/>
            <a:rect l="l" t="t" r="r" b="b"/>
            <a:pathLst>
              <a:path w="2132329" h="1664335">
                <a:moveTo>
                  <a:pt x="0" y="1664207"/>
                </a:moveTo>
                <a:lnTo>
                  <a:pt x="2132076" y="1664207"/>
                </a:lnTo>
                <a:lnTo>
                  <a:pt x="2132076" y="0"/>
                </a:lnTo>
                <a:lnTo>
                  <a:pt x="0" y="0"/>
                </a:lnTo>
                <a:lnTo>
                  <a:pt x="0" y="1664207"/>
                </a:lnTo>
                <a:close/>
              </a:path>
            </a:pathLst>
          </a:custGeom>
          <a:ln w="9534">
            <a:solidFill>
              <a:srgbClr val="006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80041" y="4127436"/>
            <a:ext cx="1798955" cy="514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" dirty="0">
                <a:latin typeface="Calibri"/>
                <a:cs typeface="Calibri"/>
              </a:rPr>
              <a:t>Пр</a:t>
            </a:r>
            <a:r>
              <a:rPr sz="1550" spc="-25" dirty="0">
                <a:latin typeface="Calibri"/>
                <a:cs typeface="Calibri"/>
              </a:rPr>
              <a:t>и</a:t>
            </a:r>
            <a:r>
              <a:rPr sz="1550" spc="25" dirty="0">
                <a:latin typeface="Calibri"/>
                <a:cs typeface="Calibri"/>
              </a:rPr>
              <a:t>к</a:t>
            </a:r>
            <a:r>
              <a:rPr sz="1550" dirty="0">
                <a:latin typeface="Calibri"/>
                <a:cs typeface="Calibri"/>
              </a:rPr>
              <a:t>а</a:t>
            </a:r>
            <a:r>
              <a:rPr sz="1550" spc="10" dirty="0">
                <a:latin typeface="Calibri"/>
                <a:cs typeface="Calibri"/>
              </a:rPr>
              <a:t>з</a:t>
            </a:r>
            <a:r>
              <a:rPr sz="1550" spc="-11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о</a:t>
            </a:r>
            <a:r>
              <a:rPr sz="1550" spc="15" dirty="0">
                <a:latin typeface="Calibri"/>
                <a:cs typeface="Calibri"/>
              </a:rPr>
              <a:t> с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15" dirty="0">
                <a:latin typeface="Calibri"/>
                <a:cs typeface="Calibri"/>
              </a:rPr>
              <a:t>з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dirty="0">
                <a:latin typeface="Calibri"/>
                <a:cs typeface="Calibri"/>
              </a:rPr>
              <a:t>а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-20" dirty="0">
                <a:latin typeface="Calibri"/>
                <a:cs typeface="Calibri"/>
              </a:rPr>
              <a:t>и</a:t>
            </a:r>
            <a:r>
              <a:rPr sz="1550" spc="10" dirty="0">
                <a:latin typeface="Calibri"/>
                <a:cs typeface="Calibri"/>
              </a:rPr>
              <a:t>и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10" dirty="0">
                <a:latin typeface="Calibri"/>
                <a:cs typeface="Calibri"/>
              </a:rPr>
              <a:t>пр</a:t>
            </a:r>
            <a:r>
              <a:rPr sz="1550" spc="5" dirty="0">
                <a:latin typeface="Calibri"/>
                <a:cs typeface="Calibri"/>
              </a:rPr>
              <a:t>оф</a:t>
            </a:r>
            <a:r>
              <a:rPr sz="1550" spc="-20" dirty="0">
                <a:latin typeface="Calibri"/>
                <a:cs typeface="Calibri"/>
              </a:rPr>
              <a:t>и</a:t>
            </a:r>
            <a:r>
              <a:rPr sz="1550" spc="30" dirty="0">
                <a:latin typeface="Calibri"/>
                <a:cs typeface="Calibri"/>
              </a:rPr>
              <a:t>л</a:t>
            </a:r>
            <a:r>
              <a:rPr sz="1550" spc="15" dirty="0">
                <a:latin typeface="Calibri"/>
                <a:cs typeface="Calibri"/>
              </a:rPr>
              <a:t>ь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15" dirty="0">
                <a:latin typeface="Calibri"/>
                <a:cs typeface="Calibri"/>
              </a:rPr>
              <a:t>ых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кл</a:t>
            </a:r>
            <a:r>
              <a:rPr sz="1550" spc="5" dirty="0">
                <a:latin typeface="Calibri"/>
                <a:cs typeface="Calibri"/>
              </a:rPr>
              <a:t>а</a:t>
            </a:r>
            <a:r>
              <a:rPr sz="1550" spc="15" dirty="0">
                <a:latin typeface="Calibri"/>
                <a:cs typeface="Calibri"/>
              </a:rPr>
              <a:t>сс</a:t>
            </a:r>
            <a:r>
              <a:rPr sz="1550" spc="5" dirty="0">
                <a:latin typeface="Calibri"/>
                <a:cs typeface="Calibri"/>
              </a:rPr>
              <a:t>о</a:t>
            </a:r>
            <a:r>
              <a:rPr sz="1550" spc="10" dirty="0">
                <a:latin typeface="Calibri"/>
                <a:cs typeface="Calibri"/>
              </a:rPr>
              <a:t>в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5275" y="1619885"/>
            <a:ext cx="12137390" cy="2163445"/>
            <a:chOff x="65275" y="1619885"/>
            <a:chExt cx="12137390" cy="2163445"/>
          </a:xfrm>
        </p:grpSpPr>
        <p:sp>
          <p:nvSpPr>
            <p:cNvPr id="14" name="object 14"/>
            <p:cNvSpPr/>
            <p:nvPr/>
          </p:nvSpPr>
          <p:spPr>
            <a:xfrm>
              <a:off x="75435" y="3601974"/>
              <a:ext cx="12117070" cy="33020"/>
            </a:xfrm>
            <a:custGeom>
              <a:avLst/>
              <a:gdLst/>
              <a:ahLst/>
              <a:cxnLst/>
              <a:rect l="l" t="t" r="r" b="b"/>
              <a:pathLst>
                <a:path w="12117070" h="33020">
                  <a:moveTo>
                    <a:pt x="0" y="32638"/>
                  </a:moveTo>
                  <a:lnTo>
                    <a:pt x="12116691" y="0"/>
                  </a:lnTo>
                </a:path>
              </a:pathLst>
            </a:custGeom>
            <a:ln w="19809">
              <a:solidFill>
                <a:srgbClr val="006D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39400" y="3433572"/>
              <a:ext cx="346075" cy="344805"/>
            </a:xfrm>
            <a:custGeom>
              <a:avLst/>
              <a:gdLst/>
              <a:ahLst/>
              <a:cxnLst/>
              <a:rect l="l" t="t" r="r" b="b"/>
              <a:pathLst>
                <a:path w="346075" h="344804">
                  <a:moveTo>
                    <a:pt x="172974" y="0"/>
                  </a:moveTo>
                  <a:lnTo>
                    <a:pt x="127000" y="6095"/>
                  </a:lnTo>
                  <a:lnTo>
                    <a:pt x="85725" y="23494"/>
                  </a:lnTo>
                  <a:lnTo>
                    <a:pt x="50673" y="50418"/>
                  </a:lnTo>
                  <a:lnTo>
                    <a:pt x="23622" y="85343"/>
                  </a:lnTo>
                  <a:lnTo>
                    <a:pt x="6223" y="126364"/>
                  </a:lnTo>
                  <a:lnTo>
                    <a:pt x="0" y="172212"/>
                  </a:lnTo>
                  <a:lnTo>
                    <a:pt x="6223" y="218058"/>
                  </a:lnTo>
                  <a:lnTo>
                    <a:pt x="23622" y="259079"/>
                  </a:lnTo>
                  <a:lnTo>
                    <a:pt x="50673" y="294004"/>
                  </a:lnTo>
                  <a:lnTo>
                    <a:pt x="85725" y="320928"/>
                  </a:lnTo>
                  <a:lnTo>
                    <a:pt x="127000" y="338327"/>
                  </a:lnTo>
                  <a:lnTo>
                    <a:pt x="172974" y="344423"/>
                  </a:lnTo>
                  <a:lnTo>
                    <a:pt x="218948" y="338327"/>
                  </a:lnTo>
                  <a:lnTo>
                    <a:pt x="260223" y="320928"/>
                  </a:lnTo>
                  <a:lnTo>
                    <a:pt x="295275" y="294004"/>
                  </a:lnTo>
                  <a:lnTo>
                    <a:pt x="322325" y="259079"/>
                  </a:lnTo>
                  <a:lnTo>
                    <a:pt x="339725" y="218058"/>
                  </a:lnTo>
                  <a:lnTo>
                    <a:pt x="345948" y="172212"/>
                  </a:lnTo>
                  <a:lnTo>
                    <a:pt x="339725" y="126364"/>
                  </a:lnTo>
                  <a:lnTo>
                    <a:pt x="322325" y="85343"/>
                  </a:lnTo>
                  <a:lnTo>
                    <a:pt x="295275" y="50418"/>
                  </a:lnTo>
                  <a:lnTo>
                    <a:pt x="260223" y="23494"/>
                  </a:lnTo>
                  <a:lnTo>
                    <a:pt x="218948" y="6095"/>
                  </a:lnTo>
                  <a:lnTo>
                    <a:pt x="172974" y="0"/>
                  </a:lnTo>
                  <a:close/>
                </a:path>
              </a:pathLst>
            </a:custGeom>
            <a:solidFill>
              <a:srgbClr val="006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439400" y="3433572"/>
              <a:ext cx="346075" cy="344805"/>
            </a:xfrm>
            <a:custGeom>
              <a:avLst/>
              <a:gdLst/>
              <a:ahLst/>
              <a:cxnLst/>
              <a:rect l="l" t="t" r="r" b="b"/>
              <a:pathLst>
                <a:path w="346075" h="344804">
                  <a:moveTo>
                    <a:pt x="0" y="172212"/>
                  </a:moveTo>
                  <a:lnTo>
                    <a:pt x="6223" y="126364"/>
                  </a:lnTo>
                  <a:lnTo>
                    <a:pt x="23622" y="85343"/>
                  </a:lnTo>
                  <a:lnTo>
                    <a:pt x="50673" y="50418"/>
                  </a:lnTo>
                  <a:lnTo>
                    <a:pt x="85725" y="23494"/>
                  </a:lnTo>
                  <a:lnTo>
                    <a:pt x="127000" y="6095"/>
                  </a:lnTo>
                  <a:lnTo>
                    <a:pt x="172974" y="0"/>
                  </a:lnTo>
                  <a:lnTo>
                    <a:pt x="218948" y="6095"/>
                  </a:lnTo>
                  <a:lnTo>
                    <a:pt x="260223" y="23494"/>
                  </a:lnTo>
                  <a:lnTo>
                    <a:pt x="295275" y="50418"/>
                  </a:lnTo>
                  <a:lnTo>
                    <a:pt x="322325" y="85343"/>
                  </a:lnTo>
                  <a:lnTo>
                    <a:pt x="339725" y="126364"/>
                  </a:lnTo>
                  <a:lnTo>
                    <a:pt x="345948" y="172212"/>
                  </a:lnTo>
                  <a:lnTo>
                    <a:pt x="339725" y="218058"/>
                  </a:lnTo>
                  <a:lnTo>
                    <a:pt x="322325" y="259079"/>
                  </a:lnTo>
                  <a:lnTo>
                    <a:pt x="295275" y="294004"/>
                  </a:lnTo>
                  <a:lnTo>
                    <a:pt x="260223" y="320928"/>
                  </a:lnTo>
                  <a:lnTo>
                    <a:pt x="218948" y="338327"/>
                  </a:lnTo>
                  <a:lnTo>
                    <a:pt x="172974" y="344423"/>
                  </a:lnTo>
                  <a:lnTo>
                    <a:pt x="127000" y="338327"/>
                  </a:lnTo>
                  <a:lnTo>
                    <a:pt x="85725" y="320928"/>
                  </a:lnTo>
                  <a:lnTo>
                    <a:pt x="50673" y="294004"/>
                  </a:lnTo>
                  <a:lnTo>
                    <a:pt x="23622" y="259079"/>
                  </a:lnTo>
                  <a:lnTo>
                    <a:pt x="6223" y="218058"/>
                  </a:lnTo>
                  <a:lnTo>
                    <a:pt x="0" y="172212"/>
                  </a:lnTo>
                  <a:close/>
                </a:path>
              </a:pathLst>
            </a:custGeom>
            <a:ln w="9534">
              <a:solidFill>
                <a:srgbClr val="006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5082" y="1634490"/>
              <a:ext cx="2270760" cy="1396365"/>
            </a:xfrm>
            <a:custGeom>
              <a:avLst/>
              <a:gdLst/>
              <a:ahLst/>
              <a:cxnLst/>
              <a:rect l="l" t="t" r="r" b="b"/>
              <a:pathLst>
                <a:path w="2270760" h="1396364">
                  <a:moveTo>
                    <a:pt x="0" y="0"/>
                  </a:moveTo>
                  <a:lnTo>
                    <a:pt x="1572768" y="0"/>
                  </a:lnTo>
                  <a:lnTo>
                    <a:pt x="2270760" y="697992"/>
                  </a:lnTo>
                  <a:lnTo>
                    <a:pt x="1572768" y="1395984"/>
                  </a:lnTo>
                  <a:lnTo>
                    <a:pt x="0" y="1395984"/>
                  </a:lnTo>
                  <a:lnTo>
                    <a:pt x="0" y="0"/>
                  </a:lnTo>
                  <a:close/>
                </a:path>
              </a:pathLst>
            </a:custGeom>
            <a:ln w="28953">
              <a:solidFill>
                <a:srgbClr val="006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0047" y="1782127"/>
            <a:ext cx="1632585" cy="102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100"/>
              </a:spcBef>
            </a:pPr>
            <a:r>
              <a:rPr sz="1700" b="1" spc="-5" dirty="0">
                <a:latin typeface="Calibri"/>
                <a:cs typeface="Calibri"/>
              </a:rPr>
              <a:t>Анкетирование </a:t>
            </a:r>
            <a:r>
              <a:rPr sz="1700" b="1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о</a:t>
            </a:r>
            <a:r>
              <a:rPr sz="1700" b="1" spc="-10" dirty="0">
                <a:latin typeface="Calibri"/>
                <a:cs typeface="Calibri"/>
              </a:rPr>
              <a:t>б</a:t>
            </a:r>
            <a:r>
              <a:rPr sz="1700" b="1" spc="15" dirty="0">
                <a:latin typeface="Calibri"/>
                <a:cs typeface="Calibri"/>
              </a:rPr>
              <a:t>у</a:t>
            </a:r>
            <a:r>
              <a:rPr sz="1700" b="1" spc="-10" dirty="0">
                <a:latin typeface="Calibri"/>
                <a:cs typeface="Calibri"/>
              </a:rPr>
              <a:t>ч</a:t>
            </a:r>
            <a:r>
              <a:rPr sz="1700" b="1" spc="-15" dirty="0">
                <a:latin typeface="Calibri"/>
                <a:cs typeface="Calibri"/>
              </a:rPr>
              <a:t>аю</a:t>
            </a:r>
            <a:r>
              <a:rPr sz="1700" b="1" spc="5" dirty="0">
                <a:latin typeface="Calibri"/>
                <a:cs typeface="Calibri"/>
              </a:rPr>
              <a:t>щ</a:t>
            </a:r>
            <a:r>
              <a:rPr sz="1700" b="1" spc="25" dirty="0">
                <a:latin typeface="Calibri"/>
                <a:cs typeface="Calibri"/>
              </a:rPr>
              <a:t>и</a:t>
            </a:r>
            <a:r>
              <a:rPr sz="1700" b="1" spc="-30" dirty="0">
                <a:latin typeface="Calibri"/>
                <a:cs typeface="Calibri"/>
              </a:rPr>
              <a:t>х</a:t>
            </a:r>
            <a:r>
              <a:rPr sz="1700" b="1" spc="35" dirty="0">
                <a:latin typeface="Calibri"/>
                <a:cs typeface="Calibri"/>
              </a:rPr>
              <a:t>с</a:t>
            </a:r>
            <a:r>
              <a:rPr sz="1700" b="1" spc="10" dirty="0">
                <a:latin typeface="Calibri"/>
                <a:cs typeface="Calibri"/>
              </a:rPr>
              <a:t>я</a:t>
            </a:r>
            <a:r>
              <a:rPr sz="1700" b="1" spc="-195" dirty="0">
                <a:latin typeface="Calibri"/>
                <a:cs typeface="Calibri"/>
              </a:rPr>
              <a:t> </a:t>
            </a:r>
            <a:r>
              <a:rPr sz="1700" b="1" spc="35" dirty="0">
                <a:latin typeface="Calibri"/>
                <a:cs typeface="Calibri"/>
              </a:rPr>
              <a:t>9</a:t>
            </a:r>
            <a:r>
              <a:rPr sz="1700" b="1" dirty="0">
                <a:latin typeface="Calibri"/>
                <a:cs typeface="Calibri"/>
              </a:rPr>
              <a:t>-</a:t>
            </a:r>
            <a:r>
              <a:rPr sz="1700" b="1" spc="5" dirty="0">
                <a:latin typeface="Calibri"/>
                <a:cs typeface="Calibri"/>
              </a:rPr>
              <a:t>х  классов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664"/>
              </a:lnSpc>
            </a:pPr>
            <a:r>
              <a:rPr sz="1400" spc="20" dirty="0">
                <a:latin typeface="Calibri"/>
                <a:cs typeface="Calibri"/>
              </a:rPr>
              <a:t>(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5" dirty="0">
                <a:latin typeface="Calibri"/>
                <a:cs typeface="Calibri"/>
              </a:rPr>
              <a:t>я</a:t>
            </a:r>
            <a:r>
              <a:rPr sz="1400" dirty="0">
                <a:latin typeface="Calibri"/>
                <a:cs typeface="Calibri"/>
              </a:rPr>
              <a:t>б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spc="15" dirty="0">
                <a:latin typeface="Calibri"/>
                <a:cs typeface="Calibri"/>
              </a:rPr>
              <a:t>ь</a:t>
            </a:r>
            <a:r>
              <a:rPr sz="1400" spc="5" dirty="0">
                <a:latin typeface="Calibri"/>
                <a:cs typeface="Calibri"/>
              </a:rPr>
              <a:t>,</a:t>
            </a:r>
            <a:r>
              <a:rPr sz="1400" spc="-145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ф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5" dirty="0">
                <a:latin typeface="Calibri"/>
                <a:cs typeface="Calibri"/>
              </a:rPr>
              <a:t>в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30" dirty="0">
                <a:latin typeface="Calibri"/>
                <a:cs typeface="Calibri"/>
              </a:rPr>
              <a:t>л</a:t>
            </a:r>
            <a:r>
              <a:rPr sz="1400" spc="15" dirty="0">
                <a:latin typeface="Calibri"/>
                <a:cs typeface="Calibri"/>
              </a:rPr>
              <a:t>ь</a:t>
            </a:r>
            <a:r>
              <a:rPr sz="1400" spc="5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55870" y="1651254"/>
            <a:ext cx="2212975" cy="1394460"/>
          </a:xfrm>
          <a:custGeom>
            <a:avLst/>
            <a:gdLst/>
            <a:ahLst/>
            <a:cxnLst/>
            <a:rect l="l" t="t" r="r" b="b"/>
            <a:pathLst>
              <a:path w="2212975" h="1394460">
                <a:moveTo>
                  <a:pt x="0" y="0"/>
                </a:moveTo>
                <a:lnTo>
                  <a:pt x="1515618" y="0"/>
                </a:lnTo>
                <a:lnTo>
                  <a:pt x="2212848" y="697230"/>
                </a:lnTo>
                <a:lnTo>
                  <a:pt x="1515618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6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66740" y="1943417"/>
            <a:ext cx="1523365" cy="7391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0"/>
              </a:spcBef>
            </a:pPr>
            <a:r>
              <a:rPr sz="1700" b="1" spc="50" dirty="0">
                <a:latin typeface="Calibri"/>
                <a:cs typeface="Calibri"/>
              </a:rPr>
              <a:t>П</a:t>
            </a:r>
            <a:r>
              <a:rPr sz="1500" b="1" spc="15" dirty="0">
                <a:latin typeface="Calibri"/>
                <a:cs typeface="Calibri"/>
              </a:rPr>
              <a:t>р</a:t>
            </a:r>
            <a:r>
              <a:rPr sz="1500" b="1" spc="-10" dirty="0">
                <a:latin typeface="Calibri"/>
                <a:cs typeface="Calibri"/>
              </a:rPr>
              <a:t>е</a:t>
            </a:r>
            <a:r>
              <a:rPr sz="1500" b="1" spc="20" dirty="0">
                <a:latin typeface="Calibri"/>
                <a:cs typeface="Calibri"/>
              </a:rPr>
              <a:t>д</a:t>
            </a:r>
            <a:r>
              <a:rPr sz="1500" b="1" spc="5" dirty="0">
                <a:latin typeface="Calibri"/>
                <a:cs typeface="Calibri"/>
              </a:rPr>
              <a:t>в</a:t>
            </a:r>
            <a:r>
              <a:rPr sz="1500" b="1" spc="10" dirty="0">
                <a:latin typeface="Calibri"/>
                <a:cs typeface="Calibri"/>
              </a:rPr>
              <a:t>а</a:t>
            </a:r>
            <a:r>
              <a:rPr sz="1500" b="1" spc="-60" dirty="0">
                <a:latin typeface="Calibri"/>
                <a:cs typeface="Calibri"/>
              </a:rPr>
              <a:t>р</a:t>
            </a:r>
            <a:r>
              <a:rPr sz="1500" b="1" spc="-15" dirty="0">
                <a:latin typeface="Calibri"/>
                <a:cs typeface="Calibri"/>
              </a:rPr>
              <a:t>и</a:t>
            </a:r>
            <a:r>
              <a:rPr sz="1500" b="1" spc="10" dirty="0">
                <a:latin typeface="Calibri"/>
                <a:cs typeface="Calibri"/>
              </a:rPr>
              <a:t>т</a:t>
            </a:r>
            <a:r>
              <a:rPr sz="1500" b="1" spc="-5" dirty="0">
                <a:latin typeface="Calibri"/>
                <a:cs typeface="Calibri"/>
              </a:rPr>
              <a:t>е</a:t>
            </a:r>
            <a:r>
              <a:rPr sz="1500" b="1" spc="-45" dirty="0">
                <a:latin typeface="Calibri"/>
                <a:cs typeface="Calibri"/>
              </a:rPr>
              <a:t>л</a:t>
            </a:r>
            <a:r>
              <a:rPr sz="1500" b="1" spc="5" dirty="0">
                <a:latin typeface="Calibri"/>
                <a:cs typeface="Calibri"/>
              </a:rPr>
              <a:t>ь</a:t>
            </a:r>
            <a:r>
              <a:rPr sz="1500" b="1" spc="-70" dirty="0">
                <a:latin typeface="Calibri"/>
                <a:cs typeface="Calibri"/>
              </a:rPr>
              <a:t>н</a:t>
            </a:r>
            <a:r>
              <a:rPr sz="1500" b="1" spc="-60" dirty="0">
                <a:latin typeface="Calibri"/>
                <a:cs typeface="Calibri"/>
              </a:rPr>
              <a:t>о</a:t>
            </a:r>
            <a:r>
              <a:rPr sz="1500" b="1" dirty="0">
                <a:latin typeface="Calibri"/>
                <a:cs typeface="Calibri"/>
              </a:rPr>
              <a:t>е  </a:t>
            </a:r>
            <a:r>
              <a:rPr sz="1500" b="1" spc="-5" dirty="0">
                <a:latin typeface="Calibri"/>
                <a:cs typeface="Calibri"/>
              </a:rPr>
              <a:t>комплектование 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(март)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95194" y="1640585"/>
            <a:ext cx="2212975" cy="1396365"/>
          </a:xfrm>
          <a:custGeom>
            <a:avLst/>
            <a:gdLst/>
            <a:ahLst/>
            <a:cxnLst/>
            <a:rect l="l" t="t" r="r" b="b"/>
            <a:pathLst>
              <a:path w="2212975" h="1396364">
                <a:moveTo>
                  <a:pt x="0" y="0"/>
                </a:moveTo>
                <a:lnTo>
                  <a:pt x="1514856" y="0"/>
                </a:lnTo>
                <a:lnTo>
                  <a:pt x="2212847" y="697991"/>
                </a:lnTo>
                <a:lnTo>
                  <a:pt x="1514856" y="1395984"/>
                </a:lnTo>
                <a:lnTo>
                  <a:pt x="0" y="1395984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6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02635" y="1886902"/>
            <a:ext cx="1445260" cy="8153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200"/>
              </a:spcBef>
            </a:pPr>
            <a:r>
              <a:rPr sz="1700" b="1" spc="-10" dirty="0">
                <a:latin typeface="Calibri"/>
                <a:cs typeface="Calibri"/>
              </a:rPr>
              <a:t>Р</a:t>
            </a:r>
            <a:r>
              <a:rPr sz="1700" b="1" spc="40" dirty="0">
                <a:latin typeface="Calibri"/>
                <a:cs typeface="Calibri"/>
              </a:rPr>
              <a:t>е</a:t>
            </a:r>
            <a:r>
              <a:rPr sz="1700" b="1" spc="-15" dirty="0">
                <a:latin typeface="Calibri"/>
                <a:cs typeface="Calibri"/>
              </a:rPr>
              <a:t>ком</a:t>
            </a:r>
            <a:r>
              <a:rPr sz="1700" b="1" spc="40" dirty="0">
                <a:latin typeface="Calibri"/>
                <a:cs typeface="Calibri"/>
              </a:rPr>
              <a:t>ен</a:t>
            </a:r>
            <a:r>
              <a:rPr sz="1700" b="1" spc="-90" dirty="0">
                <a:latin typeface="Calibri"/>
                <a:cs typeface="Calibri"/>
              </a:rPr>
              <a:t>д</a:t>
            </a:r>
            <a:r>
              <a:rPr sz="1700" b="1" spc="-20" dirty="0">
                <a:latin typeface="Calibri"/>
                <a:cs typeface="Calibri"/>
              </a:rPr>
              <a:t>а</a:t>
            </a:r>
            <a:r>
              <a:rPr sz="1700" b="1" spc="20" dirty="0">
                <a:latin typeface="Calibri"/>
                <a:cs typeface="Calibri"/>
              </a:rPr>
              <a:t>ц</a:t>
            </a:r>
            <a:r>
              <a:rPr sz="1700" b="1" spc="-45" dirty="0">
                <a:latin typeface="Calibri"/>
                <a:cs typeface="Calibri"/>
              </a:rPr>
              <a:t>и</a:t>
            </a:r>
            <a:r>
              <a:rPr sz="1700" b="1" spc="5" dirty="0">
                <a:latin typeface="Calibri"/>
                <a:cs typeface="Calibri"/>
              </a:rPr>
              <a:t>и  </a:t>
            </a:r>
            <a:r>
              <a:rPr sz="1700" b="1" spc="-5" dirty="0">
                <a:latin typeface="Calibri"/>
                <a:cs typeface="Calibri"/>
              </a:rPr>
              <a:t>педагогов</a:t>
            </a:r>
            <a:endParaRPr sz="17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370"/>
              </a:spcBef>
            </a:pPr>
            <a:r>
              <a:rPr sz="1400" spc="10" dirty="0">
                <a:latin typeface="Calibri"/>
                <a:cs typeface="Calibri"/>
              </a:rPr>
              <a:t>(февраль)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459218" y="1695450"/>
            <a:ext cx="2270760" cy="1396365"/>
          </a:xfrm>
          <a:custGeom>
            <a:avLst/>
            <a:gdLst/>
            <a:ahLst/>
            <a:cxnLst/>
            <a:rect l="l" t="t" r="r" b="b"/>
            <a:pathLst>
              <a:path w="2270759" h="1396364">
                <a:moveTo>
                  <a:pt x="0" y="0"/>
                </a:moveTo>
                <a:lnTo>
                  <a:pt x="1572767" y="0"/>
                </a:lnTo>
                <a:lnTo>
                  <a:pt x="2270759" y="697991"/>
                </a:lnTo>
                <a:lnTo>
                  <a:pt x="1572767" y="1395984"/>
                </a:lnTo>
                <a:lnTo>
                  <a:pt x="0" y="1395984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6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571993" y="1900554"/>
            <a:ext cx="1625600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25" dirty="0">
                <a:latin typeface="Calibri"/>
                <a:cs typeface="Calibri"/>
              </a:rPr>
              <a:t>П</a:t>
            </a:r>
            <a:r>
              <a:rPr sz="1500" b="1" spc="15" dirty="0">
                <a:latin typeface="Calibri"/>
                <a:cs typeface="Calibri"/>
              </a:rPr>
              <a:t>р</a:t>
            </a:r>
            <a:r>
              <a:rPr sz="1500" b="1" spc="-10" dirty="0">
                <a:latin typeface="Calibri"/>
                <a:cs typeface="Calibri"/>
              </a:rPr>
              <a:t>и</a:t>
            </a:r>
            <a:r>
              <a:rPr sz="1500" b="1" spc="-5" dirty="0">
                <a:latin typeface="Calibri"/>
                <a:cs typeface="Calibri"/>
              </a:rPr>
              <a:t>е</a:t>
            </a:r>
            <a:r>
              <a:rPr sz="1500" b="1" dirty="0">
                <a:latin typeface="Calibri"/>
                <a:cs typeface="Calibri"/>
              </a:rPr>
              <a:t>м</a:t>
            </a:r>
            <a:r>
              <a:rPr sz="1500" b="1" spc="-135" dirty="0">
                <a:latin typeface="Calibri"/>
                <a:cs typeface="Calibri"/>
              </a:rPr>
              <a:t> </a:t>
            </a:r>
            <a:r>
              <a:rPr sz="1500" b="1" spc="30" dirty="0">
                <a:latin typeface="Calibri"/>
                <a:cs typeface="Calibri"/>
              </a:rPr>
              <a:t>з</a:t>
            </a:r>
            <a:r>
              <a:rPr sz="1500" b="1" spc="5" dirty="0">
                <a:latin typeface="Calibri"/>
                <a:cs typeface="Calibri"/>
              </a:rPr>
              <a:t>а</a:t>
            </a:r>
            <a:r>
              <a:rPr sz="1500" b="1" spc="-5" dirty="0">
                <a:latin typeface="Calibri"/>
                <a:cs typeface="Calibri"/>
              </a:rPr>
              <a:t>я</a:t>
            </a:r>
            <a:r>
              <a:rPr sz="1500" b="1" spc="5" dirty="0">
                <a:latin typeface="Calibri"/>
                <a:cs typeface="Calibri"/>
              </a:rPr>
              <a:t>в</a:t>
            </a:r>
            <a:r>
              <a:rPr sz="1500" b="1" spc="40" dirty="0">
                <a:latin typeface="Calibri"/>
                <a:cs typeface="Calibri"/>
              </a:rPr>
              <a:t>л</a:t>
            </a:r>
            <a:r>
              <a:rPr sz="1500" b="1" spc="-5" dirty="0">
                <a:latin typeface="Calibri"/>
                <a:cs typeface="Calibri"/>
              </a:rPr>
              <a:t>е</a:t>
            </a:r>
            <a:r>
              <a:rPr sz="1500" b="1" spc="5" dirty="0">
                <a:latin typeface="Calibri"/>
                <a:cs typeface="Calibri"/>
              </a:rPr>
              <a:t>н</a:t>
            </a:r>
            <a:r>
              <a:rPr sz="1500" b="1" spc="-10" dirty="0">
                <a:latin typeface="Calibri"/>
                <a:cs typeface="Calibri"/>
              </a:rPr>
              <a:t>и</a:t>
            </a:r>
            <a:r>
              <a:rPr sz="1500" b="1" dirty="0">
                <a:latin typeface="Calibri"/>
                <a:cs typeface="Calibri"/>
              </a:rPr>
              <a:t>й</a:t>
            </a:r>
            <a:r>
              <a:rPr sz="1500" b="1" spc="-1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в  </a:t>
            </a:r>
            <a:r>
              <a:rPr sz="1500" b="1" spc="-15" dirty="0">
                <a:latin typeface="Calibri"/>
                <a:cs typeface="Calibri"/>
              </a:rPr>
              <a:t>1</a:t>
            </a:r>
            <a:r>
              <a:rPr sz="1500" b="1" dirty="0">
                <a:latin typeface="Calibri"/>
                <a:cs typeface="Calibri"/>
              </a:rPr>
              <a:t>0</a:t>
            </a:r>
            <a:r>
              <a:rPr sz="1500" b="1" spc="-125" dirty="0">
                <a:latin typeface="Calibri"/>
                <a:cs typeface="Calibri"/>
              </a:rPr>
              <a:t> </a:t>
            </a:r>
            <a:r>
              <a:rPr sz="1500" b="1" spc="5" dirty="0">
                <a:latin typeface="Calibri"/>
                <a:cs typeface="Calibri"/>
              </a:rPr>
              <a:t>кл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775"/>
              </a:lnSpc>
              <a:spcBef>
                <a:spcPts val="5"/>
              </a:spcBef>
            </a:pPr>
            <a:r>
              <a:rPr sz="1500" b="1" spc="-20" dirty="0">
                <a:latin typeface="Calibri"/>
                <a:cs typeface="Calibri"/>
              </a:rPr>
              <a:t>Вы</a:t>
            </a:r>
            <a:r>
              <a:rPr sz="1500" b="1" spc="25" dirty="0">
                <a:latin typeface="Calibri"/>
                <a:cs typeface="Calibri"/>
              </a:rPr>
              <a:t>б</a:t>
            </a:r>
            <a:r>
              <a:rPr sz="1500" b="1" spc="15" dirty="0">
                <a:latin typeface="Calibri"/>
                <a:cs typeface="Calibri"/>
              </a:rPr>
              <a:t>о</a:t>
            </a:r>
            <a:r>
              <a:rPr sz="1500" b="1" dirty="0">
                <a:latin typeface="Calibri"/>
                <a:cs typeface="Calibri"/>
              </a:rPr>
              <a:t>р</a:t>
            </a:r>
            <a:r>
              <a:rPr sz="1500" b="1" spc="-90" dirty="0">
                <a:latin typeface="Calibri"/>
                <a:cs typeface="Calibri"/>
              </a:rPr>
              <a:t> </a:t>
            </a:r>
            <a:r>
              <a:rPr sz="1500" b="1" spc="20" dirty="0">
                <a:latin typeface="Calibri"/>
                <a:cs typeface="Calibri"/>
              </a:rPr>
              <a:t>п</a:t>
            </a:r>
            <a:r>
              <a:rPr sz="1500" b="1" spc="15" dirty="0">
                <a:latin typeface="Calibri"/>
                <a:cs typeface="Calibri"/>
              </a:rPr>
              <a:t>ро</a:t>
            </a:r>
            <a:r>
              <a:rPr sz="1500" b="1" spc="35" dirty="0">
                <a:latin typeface="Calibri"/>
                <a:cs typeface="Calibri"/>
              </a:rPr>
              <a:t>ф</a:t>
            </a:r>
            <a:r>
              <a:rPr sz="1500" b="1" spc="-10" dirty="0">
                <a:latin typeface="Calibri"/>
                <a:cs typeface="Calibri"/>
              </a:rPr>
              <a:t>и</a:t>
            </a:r>
            <a:r>
              <a:rPr sz="1500" b="1" spc="30" dirty="0">
                <a:latin typeface="Calibri"/>
                <a:cs typeface="Calibri"/>
              </a:rPr>
              <a:t>л</a:t>
            </a:r>
            <a:r>
              <a:rPr sz="1500" b="1" spc="-5" dirty="0">
                <a:latin typeface="Calibri"/>
                <a:cs typeface="Calibri"/>
              </a:rPr>
              <a:t>я.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655"/>
              </a:lnSpc>
            </a:pPr>
            <a:r>
              <a:rPr sz="1400" spc="10" dirty="0">
                <a:latin typeface="Calibri"/>
                <a:cs typeface="Calibri"/>
              </a:rPr>
              <a:t>(июнь)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922002" y="1687829"/>
            <a:ext cx="2211705" cy="1396365"/>
          </a:xfrm>
          <a:custGeom>
            <a:avLst/>
            <a:gdLst/>
            <a:ahLst/>
            <a:cxnLst/>
            <a:rect l="l" t="t" r="r" b="b"/>
            <a:pathLst>
              <a:path w="2211704" h="1396364">
                <a:moveTo>
                  <a:pt x="0" y="0"/>
                </a:moveTo>
                <a:lnTo>
                  <a:pt x="1513331" y="0"/>
                </a:lnTo>
                <a:lnTo>
                  <a:pt x="2211324" y="697992"/>
                </a:lnTo>
                <a:lnTo>
                  <a:pt x="1513331" y="1395984"/>
                </a:lnTo>
                <a:lnTo>
                  <a:pt x="0" y="1395984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6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036809" y="1905952"/>
            <a:ext cx="160845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Calibri"/>
                <a:cs typeface="Calibri"/>
              </a:rPr>
              <a:t>У</a:t>
            </a:r>
            <a:r>
              <a:rPr sz="1500" b="1" spc="10" dirty="0">
                <a:latin typeface="Calibri"/>
                <a:cs typeface="Calibri"/>
              </a:rPr>
              <a:t>т</a:t>
            </a:r>
            <a:r>
              <a:rPr sz="1500" b="1" spc="5" dirty="0">
                <a:latin typeface="Calibri"/>
                <a:cs typeface="Calibri"/>
              </a:rPr>
              <a:t>в</a:t>
            </a:r>
            <a:r>
              <a:rPr sz="1500" b="1" spc="-10" dirty="0">
                <a:latin typeface="Calibri"/>
                <a:cs typeface="Calibri"/>
              </a:rPr>
              <a:t>е</a:t>
            </a:r>
            <a:r>
              <a:rPr sz="1500" b="1" spc="15" dirty="0">
                <a:latin typeface="Calibri"/>
                <a:cs typeface="Calibri"/>
              </a:rPr>
              <a:t>рж</a:t>
            </a:r>
            <a:r>
              <a:rPr sz="1500" b="1" spc="20" dirty="0">
                <a:latin typeface="Calibri"/>
                <a:cs typeface="Calibri"/>
              </a:rPr>
              <a:t>д</a:t>
            </a:r>
            <a:r>
              <a:rPr sz="1500" b="1" spc="-85" dirty="0">
                <a:latin typeface="Calibri"/>
                <a:cs typeface="Calibri"/>
              </a:rPr>
              <a:t>е</a:t>
            </a:r>
            <a:r>
              <a:rPr sz="1500" b="1" dirty="0">
                <a:latin typeface="Calibri"/>
                <a:cs typeface="Calibri"/>
              </a:rPr>
              <a:t>н</a:t>
            </a:r>
            <a:r>
              <a:rPr sz="1500" b="1" spc="-15" dirty="0">
                <a:latin typeface="Calibri"/>
                <a:cs typeface="Calibri"/>
              </a:rPr>
              <a:t>и</a:t>
            </a:r>
            <a:r>
              <a:rPr sz="1500" b="1" dirty="0">
                <a:latin typeface="Calibri"/>
                <a:cs typeface="Calibri"/>
              </a:rPr>
              <a:t>е</a:t>
            </a:r>
            <a:r>
              <a:rPr sz="1500" b="1" spc="-10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У</a:t>
            </a:r>
            <a:r>
              <a:rPr sz="1500" b="1" dirty="0">
                <a:latin typeface="Calibri"/>
                <a:cs typeface="Calibri"/>
              </a:rPr>
              <a:t>П</a:t>
            </a:r>
            <a:r>
              <a:rPr sz="1500" b="1" spc="-8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и  </a:t>
            </a:r>
            <a:r>
              <a:rPr sz="1500" b="1" spc="-5" dirty="0">
                <a:latin typeface="Calibri"/>
                <a:cs typeface="Calibri"/>
              </a:rPr>
              <a:t>И</a:t>
            </a:r>
            <a:r>
              <a:rPr sz="1500" b="1" dirty="0">
                <a:latin typeface="Calibri"/>
                <a:cs typeface="Calibri"/>
              </a:rPr>
              <a:t>У</a:t>
            </a:r>
            <a:r>
              <a:rPr sz="1500" b="1" spc="25" dirty="0">
                <a:latin typeface="Calibri"/>
                <a:cs typeface="Calibri"/>
              </a:rPr>
              <a:t>П</a:t>
            </a:r>
            <a:r>
              <a:rPr sz="1500" b="1" dirty="0">
                <a:latin typeface="Calibri"/>
                <a:cs typeface="Calibri"/>
              </a:rPr>
              <a:t>.</a:t>
            </a:r>
            <a:r>
              <a:rPr sz="1500" b="1" spc="-140" dirty="0">
                <a:latin typeface="Calibri"/>
                <a:cs typeface="Calibri"/>
              </a:rPr>
              <a:t> </a:t>
            </a:r>
            <a:r>
              <a:rPr sz="1500" b="1" spc="30" dirty="0">
                <a:latin typeface="Calibri"/>
                <a:cs typeface="Calibri"/>
              </a:rPr>
              <a:t>О</a:t>
            </a:r>
            <a:r>
              <a:rPr sz="1500" b="1" spc="25" dirty="0">
                <a:latin typeface="Calibri"/>
                <a:cs typeface="Calibri"/>
              </a:rPr>
              <a:t>б</a:t>
            </a:r>
            <a:r>
              <a:rPr sz="1500" b="1" spc="-15" dirty="0">
                <a:latin typeface="Calibri"/>
                <a:cs typeface="Calibri"/>
              </a:rPr>
              <a:t>ъ</a:t>
            </a:r>
            <a:r>
              <a:rPr sz="1500" b="1" spc="-10" dirty="0">
                <a:latin typeface="Calibri"/>
                <a:cs typeface="Calibri"/>
              </a:rPr>
              <a:t>е</a:t>
            </a:r>
            <a:r>
              <a:rPr sz="1500" b="1" spc="25" dirty="0">
                <a:latin typeface="Calibri"/>
                <a:cs typeface="Calibri"/>
              </a:rPr>
              <a:t>д</a:t>
            </a:r>
            <a:r>
              <a:rPr sz="1500" b="1" spc="-15" dirty="0">
                <a:latin typeface="Calibri"/>
                <a:cs typeface="Calibri"/>
              </a:rPr>
              <a:t>и</a:t>
            </a:r>
            <a:r>
              <a:rPr sz="1500" b="1" spc="5" dirty="0">
                <a:latin typeface="Calibri"/>
                <a:cs typeface="Calibri"/>
              </a:rPr>
              <a:t>н</a:t>
            </a:r>
            <a:r>
              <a:rPr sz="1500" b="1" spc="-5" dirty="0">
                <a:latin typeface="Calibri"/>
                <a:cs typeface="Calibri"/>
              </a:rPr>
              <a:t>е</a:t>
            </a:r>
            <a:r>
              <a:rPr sz="1500" b="1" spc="5" dirty="0">
                <a:latin typeface="Calibri"/>
                <a:cs typeface="Calibri"/>
              </a:rPr>
              <a:t>н</a:t>
            </a:r>
            <a:r>
              <a:rPr sz="1500" b="1" spc="-90" dirty="0">
                <a:latin typeface="Calibri"/>
                <a:cs typeface="Calibri"/>
              </a:rPr>
              <a:t>и</a:t>
            </a:r>
            <a:r>
              <a:rPr sz="1500" b="1" dirty="0">
                <a:latin typeface="Calibri"/>
                <a:cs typeface="Calibri"/>
              </a:rPr>
              <a:t>е  </a:t>
            </a:r>
            <a:r>
              <a:rPr sz="1500" b="1" spc="5" dirty="0">
                <a:latin typeface="Calibri"/>
                <a:cs typeface="Calibri"/>
              </a:rPr>
              <a:t>профильных 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г</a:t>
            </a:r>
            <a:r>
              <a:rPr sz="1500" b="1" spc="15" dirty="0">
                <a:latin typeface="Calibri"/>
                <a:cs typeface="Calibri"/>
              </a:rPr>
              <a:t>р</a:t>
            </a:r>
            <a:r>
              <a:rPr sz="1500" b="1" spc="35" dirty="0">
                <a:latin typeface="Calibri"/>
                <a:cs typeface="Calibri"/>
              </a:rPr>
              <a:t>у</a:t>
            </a:r>
            <a:r>
              <a:rPr sz="1500" b="1" spc="20" dirty="0">
                <a:latin typeface="Calibri"/>
                <a:cs typeface="Calibri"/>
              </a:rPr>
              <a:t>пп</a:t>
            </a:r>
            <a:r>
              <a:rPr sz="1500" b="1" dirty="0">
                <a:latin typeface="Calibri"/>
                <a:cs typeface="Calibri"/>
              </a:rPr>
              <a:t>*</a:t>
            </a:r>
            <a:r>
              <a:rPr sz="1500" b="1" spc="-18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(</a:t>
            </a:r>
            <a:r>
              <a:rPr sz="1200" spc="20" dirty="0">
                <a:latin typeface="Calibri"/>
                <a:cs typeface="Calibri"/>
              </a:rPr>
              <a:t>ав</a:t>
            </a:r>
            <a:r>
              <a:rPr sz="1200" spc="-40" dirty="0">
                <a:latin typeface="Calibri"/>
                <a:cs typeface="Calibri"/>
              </a:rPr>
              <a:t>г</a:t>
            </a:r>
            <a:r>
              <a:rPr sz="1200" spc="-20" dirty="0">
                <a:latin typeface="Calibri"/>
                <a:cs typeface="Calibri"/>
              </a:rPr>
              <a:t>у</a:t>
            </a:r>
            <a:r>
              <a:rPr sz="1200" spc="15" dirty="0">
                <a:latin typeface="Calibri"/>
                <a:cs typeface="Calibri"/>
              </a:rPr>
              <a:t>с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00175" y="3020314"/>
            <a:ext cx="9740900" cy="1052830"/>
            <a:chOff x="900175" y="3020314"/>
            <a:chExt cx="9740900" cy="1052830"/>
          </a:xfrm>
        </p:grpSpPr>
        <p:sp>
          <p:nvSpPr>
            <p:cNvPr id="28" name="object 28"/>
            <p:cNvSpPr/>
            <p:nvPr/>
          </p:nvSpPr>
          <p:spPr>
            <a:xfrm>
              <a:off x="1330451" y="402031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571" y="0"/>
                  </a:moveTo>
                  <a:lnTo>
                    <a:pt x="1396" y="1396"/>
                  </a:lnTo>
                  <a:lnTo>
                    <a:pt x="0" y="4571"/>
                  </a:lnTo>
                  <a:lnTo>
                    <a:pt x="1396" y="7746"/>
                  </a:lnTo>
                  <a:lnTo>
                    <a:pt x="4571" y="9143"/>
                  </a:lnTo>
                  <a:lnTo>
                    <a:pt x="7746" y="7746"/>
                  </a:lnTo>
                  <a:lnTo>
                    <a:pt x="9143" y="4571"/>
                  </a:lnTo>
                  <a:lnTo>
                    <a:pt x="7746" y="1396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6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61465" y="3030474"/>
              <a:ext cx="9569450" cy="1032510"/>
            </a:xfrm>
            <a:custGeom>
              <a:avLst/>
              <a:gdLst/>
              <a:ahLst/>
              <a:cxnLst/>
              <a:rect l="l" t="t" r="r" b="b"/>
              <a:pathLst>
                <a:path w="9569450" h="1032510">
                  <a:moveTo>
                    <a:pt x="0" y="1016253"/>
                  </a:moveTo>
                  <a:lnTo>
                    <a:pt x="0" y="0"/>
                  </a:lnTo>
                </a:path>
                <a:path w="9569450" h="1032510">
                  <a:moveTo>
                    <a:pt x="7295387" y="1032128"/>
                  </a:moveTo>
                  <a:lnTo>
                    <a:pt x="7295387" y="60960"/>
                  </a:lnTo>
                </a:path>
                <a:path w="9569450" h="1032510">
                  <a:moveTo>
                    <a:pt x="9569195" y="1016000"/>
                  </a:moveTo>
                  <a:lnTo>
                    <a:pt x="9569195" y="30479"/>
                  </a:lnTo>
                </a:path>
                <a:path w="9569450" h="1032510">
                  <a:moveTo>
                    <a:pt x="2369820" y="1016888"/>
                  </a:moveTo>
                  <a:lnTo>
                    <a:pt x="2369820" y="45720"/>
                  </a:lnTo>
                </a:path>
                <a:path w="9569450" h="1032510">
                  <a:moveTo>
                    <a:pt x="4663440" y="1016888"/>
                  </a:moveTo>
                  <a:lnTo>
                    <a:pt x="4663440" y="45720"/>
                  </a:lnTo>
                </a:path>
              </a:pathLst>
            </a:custGeom>
            <a:ln w="19812">
              <a:solidFill>
                <a:srgbClr val="006D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05255" y="3461004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974" y="0"/>
                  </a:moveTo>
                  <a:lnTo>
                    <a:pt x="126987" y="6223"/>
                  </a:lnTo>
                  <a:lnTo>
                    <a:pt x="85674" y="23622"/>
                  </a:lnTo>
                  <a:lnTo>
                    <a:pt x="50660" y="50673"/>
                  </a:lnTo>
                  <a:lnTo>
                    <a:pt x="23609" y="85725"/>
                  </a:lnTo>
                  <a:lnTo>
                    <a:pt x="6172" y="127000"/>
                  </a:lnTo>
                  <a:lnTo>
                    <a:pt x="0" y="172974"/>
                  </a:lnTo>
                  <a:lnTo>
                    <a:pt x="6172" y="218948"/>
                  </a:lnTo>
                  <a:lnTo>
                    <a:pt x="23609" y="260223"/>
                  </a:lnTo>
                  <a:lnTo>
                    <a:pt x="50660" y="295275"/>
                  </a:lnTo>
                  <a:lnTo>
                    <a:pt x="85674" y="322326"/>
                  </a:lnTo>
                  <a:lnTo>
                    <a:pt x="126987" y="339725"/>
                  </a:lnTo>
                  <a:lnTo>
                    <a:pt x="172974" y="345948"/>
                  </a:lnTo>
                  <a:lnTo>
                    <a:pt x="218960" y="339725"/>
                  </a:lnTo>
                  <a:lnTo>
                    <a:pt x="260273" y="322326"/>
                  </a:lnTo>
                  <a:lnTo>
                    <a:pt x="295287" y="295275"/>
                  </a:lnTo>
                  <a:lnTo>
                    <a:pt x="322325" y="260223"/>
                  </a:lnTo>
                  <a:lnTo>
                    <a:pt x="339763" y="218948"/>
                  </a:lnTo>
                  <a:lnTo>
                    <a:pt x="345947" y="172974"/>
                  </a:lnTo>
                  <a:lnTo>
                    <a:pt x="339763" y="127000"/>
                  </a:lnTo>
                  <a:lnTo>
                    <a:pt x="322325" y="85725"/>
                  </a:lnTo>
                  <a:lnTo>
                    <a:pt x="295287" y="50673"/>
                  </a:lnTo>
                  <a:lnTo>
                    <a:pt x="260273" y="23622"/>
                  </a:lnTo>
                  <a:lnTo>
                    <a:pt x="218960" y="6223"/>
                  </a:lnTo>
                  <a:lnTo>
                    <a:pt x="172974" y="0"/>
                  </a:lnTo>
                  <a:close/>
                </a:path>
              </a:pathLst>
            </a:custGeom>
            <a:solidFill>
              <a:srgbClr val="006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05255" y="3461004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0" y="172974"/>
                  </a:moveTo>
                  <a:lnTo>
                    <a:pt x="6172" y="127000"/>
                  </a:lnTo>
                  <a:lnTo>
                    <a:pt x="23609" y="85725"/>
                  </a:lnTo>
                  <a:lnTo>
                    <a:pt x="50660" y="50673"/>
                  </a:lnTo>
                  <a:lnTo>
                    <a:pt x="85674" y="23622"/>
                  </a:lnTo>
                  <a:lnTo>
                    <a:pt x="126987" y="6223"/>
                  </a:lnTo>
                  <a:lnTo>
                    <a:pt x="172974" y="0"/>
                  </a:lnTo>
                  <a:lnTo>
                    <a:pt x="218960" y="6223"/>
                  </a:lnTo>
                  <a:lnTo>
                    <a:pt x="260273" y="23622"/>
                  </a:lnTo>
                  <a:lnTo>
                    <a:pt x="295287" y="50673"/>
                  </a:lnTo>
                  <a:lnTo>
                    <a:pt x="322325" y="85725"/>
                  </a:lnTo>
                  <a:lnTo>
                    <a:pt x="339763" y="127000"/>
                  </a:lnTo>
                  <a:lnTo>
                    <a:pt x="345947" y="172974"/>
                  </a:lnTo>
                  <a:lnTo>
                    <a:pt x="339763" y="218948"/>
                  </a:lnTo>
                  <a:lnTo>
                    <a:pt x="322325" y="260223"/>
                  </a:lnTo>
                  <a:lnTo>
                    <a:pt x="295287" y="295275"/>
                  </a:lnTo>
                  <a:lnTo>
                    <a:pt x="260273" y="322326"/>
                  </a:lnTo>
                  <a:lnTo>
                    <a:pt x="218960" y="339725"/>
                  </a:lnTo>
                  <a:lnTo>
                    <a:pt x="172974" y="345948"/>
                  </a:lnTo>
                  <a:lnTo>
                    <a:pt x="126987" y="339725"/>
                  </a:lnTo>
                  <a:lnTo>
                    <a:pt x="85674" y="322326"/>
                  </a:lnTo>
                  <a:lnTo>
                    <a:pt x="50660" y="295275"/>
                  </a:lnTo>
                  <a:lnTo>
                    <a:pt x="23609" y="260223"/>
                  </a:lnTo>
                  <a:lnTo>
                    <a:pt x="6172" y="218948"/>
                  </a:lnTo>
                  <a:lnTo>
                    <a:pt x="0" y="172974"/>
                  </a:lnTo>
                  <a:close/>
                </a:path>
              </a:pathLst>
            </a:custGeom>
            <a:ln w="9534">
              <a:solidFill>
                <a:srgbClr val="006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011872" y="3427666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234944" y="3428491"/>
            <a:ext cx="356235" cy="354965"/>
            <a:chOff x="3234944" y="3428491"/>
            <a:chExt cx="356235" cy="354965"/>
          </a:xfrm>
        </p:grpSpPr>
        <p:sp>
          <p:nvSpPr>
            <p:cNvPr id="34" name="object 34"/>
            <p:cNvSpPr/>
            <p:nvPr/>
          </p:nvSpPr>
          <p:spPr>
            <a:xfrm>
              <a:off x="3240024" y="3433571"/>
              <a:ext cx="346075" cy="344805"/>
            </a:xfrm>
            <a:custGeom>
              <a:avLst/>
              <a:gdLst/>
              <a:ahLst/>
              <a:cxnLst/>
              <a:rect l="l" t="t" r="r" b="b"/>
              <a:pathLst>
                <a:path w="346075" h="344804">
                  <a:moveTo>
                    <a:pt x="172974" y="0"/>
                  </a:moveTo>
                  <a:lnTo>
                    <a:pt x="127000" y="6095"/>
                  </a:lnTo>
                  <a:lnTo>
                    <a:pt x="85725" y="23494"/>
                  </a:lnTo>
                  <a:lnTo>
                    <a:pt x="50673" y="50418"/>
                  </a:lnTo>
                  <a:lnTo>
                    <a:pt x="23622" y="85343"/>
                  </a:lnTo>
                  <a:lnTo>
                    <a:pt x="6223" y="126364"/>
                  </a:lnTo>
                  <a:lnTo>
                    <a:pt x="0" y="172212"/>
                  </a:lnTo>
                  <a:lnTo>
                    <a:pt x="6223" y="218058"/>
                  </a:lnTo>
                  <a:lnTo>
                    <a:pt x="23622" y="259079"/>
                  </a:lnTo>
                  <a:lnTo>
                    <a:pt x="50673" y="294004"/>
                  </a:lnTo>
                  <a:lnTo>
                    <a:pt x="85725" y="320928"/>
                  </a:lnTo>
                  <a:lnTo>
                    <a:pt x="127000" y="338327"/>
                  </a:lnTo>
                  <a:lnTo>
                    <a:pt x="172974" y="344423"/>
                  </a:lnTo>
                  <a:lnTo>
                    <a:pt x="218948" y="338327"/>
                  </a:lnTo>
                  <a:lnTo>
                    <a:pt x="260223" y="320928"/>
                  </a:lnTo>
                  <a:lnTo>
                    <a:pt x="295275" y="294004"/>
                  </a:lnTo>
                  <a:lnTo>
                    <a:pt x="322325" y="259079"/>
                  </a:lnTo>
                  <a:lnTo>
                    <a:pt x="339725" y="218058"/>
                  </a:lnTo>
                  <a:lnTo>
                    <a:pt x="345948" y="172212"/>
                  </a:lnTo>
                  <a:lnTo>
                    <a:pt x="339725" y="126364"/>
                  </a:lnTo>
                  <a:lnTo>
                    <a:pt x="322325" y="85343"/>
                  </a:lnTo>
                  <a:lnTo>
                    <a:pt x="295275" y="50418"/>
                  </a:lnTo>
                  <a:lnTo>
                    <a:pt x="260223" y="23494"/>
                  </a:lnTo>
                  <a:lnTo>
                    <a:pt x="218948" y="6095"/>
                  </a:lnTo>
                  <a:lnTo>
                    <a:pt x="172974" y="0"/>
                  </a:lnTo>
                  <a:close/>
                </a:path>
              </a:pathLst>
            </a:custGeom>
            <a:solidFill>
              <a:srgbClr val="006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0024" y="3433571"/>
              <a:ext cx="346075" cy="344805"/>
            </a:xfrm>
            <a:custGeom>
              <a:avLst/>
              <a:gdLst/>
              <a:ahLst/>
              <a:cxnLst/>
              <a:rect l="l" t="t" r="r" b="b"/>
              <a:pathLst>
                <a:path w="346075" h="344804">
                  <a:moveTo>
                    <a:pt x="0" y="172212"/>
                  </a:moveTo>
                  <a:lnTo>
                    <a:pt x="6223" y="126364"/>
                  </a:lnTo>
                  <a:lnTo>
                    <a:pt x="23622" y="85343"/>
                  </a:lnTo>
                  <a:lnTo>
                    <a:pt x="50673" y="50418"/>
                  </a:lnTo>
                  <a:lnTo>
                    <a:pt x="85725" y="23494"/>
                  </a:lnTo>
                  <a:lnTo>
                    <a:pt x="127000" y="6095"/>
                  </a:lnTo>
                  <a:lnTo>
                    <a:pt x="172974" y="0"/>
                  </a:lnTo>
                  <a:lnTo>
                    <a:pt x="218948" y="6095"/>
                  </a:lnTo>
                  <a:lnTo>
                    <a:pt x="260223" y="23494"/>
                  </a:lnTo>
                  <a:lnTo>
                    <a:pt x="295275" y="50418"/>
                  </a:lnTo>
                  <a:lnTo>
                    <a:pt x="322325" y="85343"/>
                  </a:lnTo>
                  <a:lnTo>
                    <a:pt x="339725" y="126364"/>
                  </a:lnTo>
                  <a:lnTo>
                    <a:pt x="345948" y="172212"/>
                  </a:lnTo>
                  <a:lnTo>
                    <a:pt x="339725" y="218058"/>
                  </a:lnTo>
                  <a:lnTo>
                    <a:pt x="322325" y="259079"/>
                  </a:lnTo>
                  <a:lnTo>
                    <a:pt x="295275" y="294004"/>
                  </a:lnTo>
                  <a:lnTo>
                    <a:pt x="260223" y="320928"/>
                  </a:lnTo>
                  <a:lnTo>
                    <a:pt x="218948" y="338327"/>
                  </a:lnTo>
                  <a:lnTo>
                    <a:pt x="172974" y="344423"/>
                  </a:lnTo>
                  <a:lnTo>
                    <a:pt x="127000" y="338327"/>
                  </a:lnTo>
                  <a:lnTo>
                    <a:pt x="85725" y="320928"/>
                  </a:lnTo>
                  <a:lnTo>
                    <a:pt x="50673" y="294004"/>
                  </a:lnTo>
                  <a:lnTo>
                    <a:pt x="23622" y="259079"/>
                  </a:lnTo>
                  <a:lnTo>
                    <a:pt x="6223" y="218058"/>
                  </a:lnTo>
                  <a:lnTo>
                    <a:pt x="0" y="172212"/>
                  </a:lnTo>
                  <a:close/>
                </a:path>
              </a:pathLst>
            </a:custGeom>
            <a:ln w="9534">
              <a:solidFill>
                <a:srgbClr val="006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334003" y="3395281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527040" y="3428491"/>
            <a:ext cx="356235" cy="354965"/>
            <a:chOff x="5527040" y="3428491"/>
            <a:chExt cx="356235" cy="354965"/>
          </a:xfrm>
        </p:grpSpPr>
        <p:sp>
          <p:nvSpPr>
            <p:cNvPr id="38" name="object 38"/>
            <p:cNvSpPr/>
            <p:nvPr/>
          </p:nvSpPr>
          <p:spPr>
            <a:xfrm>
              <a:off x="5532120" y="3433571"/>
              <a:ext cx="346075" cy="344805"/>
            </a:xfrm>
            <a:custGeom>
              <a:avLst/>
              <a:gdLst/>
              <a:ahLst/>
              <a:cxnLst/>
              <a:rect l="l" t="t" r="r" b="b"/>
              <a:pathLst>
                <a:path w="346075" h="344804">
                  <a:moveTo>
                    <a:pt x="172974" y="0"/>
                  </a:moveTo>
                  <a:lnTo>
                    <a:pt x="127000" y="6095"/>
                  </a:lnTo>
                  <a:lnTo>
                    <a:pt x="85725" y="23494"/>
                  </a:lnTo>
                  <a:lnTo>
                    <a:pt x="50672" y="50418"/>
                  </a:lnTo>
                  <a:lnTo>
                    <a:pt x="23621" y="85343"/>
                  </a:lnTo>
                  <a:lnTo>
                    <a:pt x="6222" y="126364"/>
                  </a:lnTo>
                  <a:lnTo>
                    <a:pt x="0" y="172212"/>
                  </a:lnTo>
                  <a:lnTo>
                    <a:pt x="6222" y="218058"/>
                  </a:lnTo>
                  <a:lnTo>
                    <a:pt x="23621" y="259079"/>
                  </a:lnTo>
                  <a:lnTo>
                    <a:pt x="50672" y="294004"/>
                  </a:lnTo>
                  <a:lnTo>
                    <a:pt x="85725" y="320928"/>
                  </a:lnTo>
                  <a:lnTo>
                    <a:pt x="127000" y="338327"/>
                  </a:lnTo>
                  <a:lnTo>
                    <a:pt x="172974" y="344423"/>
                  </a:lnTo>
                  <a:lnTo>
                    <a:pt x="218947" y="338327"/>
                  </a:lnTo>
                  <a:lnTo>
                    <a:pt x="260222" y="320928"/>
                  </a:lnTo>
                  <a:lnTo>
                    <a:pt x="295275" y="294004"/>
                  </a:lnTo>
                  <a:lnTo>
                    <a:pt x="322325" y="259079"/>
                  </a:lnTo>
                  <a:lnTo>
                    <a:pt x="339725" y="218058"/>
                  </a:lnTo>
                  <a:lnTo>
                    <a:pt x="345947" y="172212"/>
                  </a:lnTo>
                  <a:lnTo>
                    <a:pt x="339725" y="126364"/>
                  </a:lnTo>
                  <a:lnTo>
                    <a:pt x="322325" y="85343"/>
                  </a:lnTo>
                  <a:lnTo>
                    <a:pt x="295275" y="50418"/>
                  </a:lnTo>
                  <a:lnTo>
                    <a:pt x="260222" y="23494"/>
                  </a:lnTo>
                  <a:lnTo>
                    <a:pt x="218947" y="6095"/>
                  </a:lnTo>
                  <a:lnTo>
                    <a:pt x="172974" y="0"/>
                  </a:lnTo>
                  <a:close/>
                </a:path>
              </a:pathLst>
            </a:custGeom>
            <a:solidFill>
              <a:srgbClr val="006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32120" y="3433571"/>
              <a:ext cx="346075" cy="344805"/>
            </a:xfrm>
            <a:custGeom>
              <a:avLst/>
              <a:gdLst/>
              <a:ahLst/>
              <a:cxnLst/>
              <a:rect l="l" t="t" r="r" b="b"/>
              <a:pathLst>
                <a:path w="346075" h="344804">
                  <a:moveTo>
                    <a:pt x="0" y="172212"/>
                  </a:moveTo>
                  <a:lnTo>
                    <a:pt x="6222" y="126364"/>
                  </a:lnTo>
                  <a:lnTo>
                    <a:pt x="23621" y="85343"/>
                  </a:lnTo>
                  <a:lnTo>
                    <a:pt x="50672" y="50418"/>
                  </a:lnTo>
                  <a:lnTo>
                    <a:pt x="85725" y="23494"/>
                  </a:lnTo>
                  <a:lnTo>
                    <a:pt x="127000" y="6095"/>
                  </a:lnTo>
                  <a:lnTo>
                    <a:pt x="172974" y="0"/>
                  </a:lnTo>
                  <a:lnTo>
                    <a:pt x="218947" y="6095"/>
                  </a:lnTo>
                  <a:lnTo>
                    <a:pt x="260222" y="23494"/>
                  </a:lnTo>
                  <a:lnTo>
                    <a:pt x="295275" y="50418"/>
                  </a:lnTo>
                  <a:lnTo>
                    <a:pt x="322325" y="85343"/>
                  </a:lnTo>
                  <a:lnTo>
                    <a:pt x="339725" y="126364"/>
                  </a:lnTo>
                  <a:lnTo>
                    <a:pt x="345947" y="172212"/>
                  </a:lnTo>
                  <a:lnTo>
                    <a:pt x="339725" y="218058"/>
                  </a:lnTo>
                  <a:lnTo>
                    <a:pt x="322325" y="259079"/>
                  </a:lnTo>
                  <a:lnTo>
                    <a:pt x="295275" y="294004"/>
                  </a:lnTo>
                  <a:lnTo>
                    <a:pt x="260222" y="320928"/>
                  </a:lnTo>
                  <a:lnTo>
                    <a:pt x="218947" y="338327"/>
                  </a:lnTo>
                  <a:lnTo>
                    <a:pt x="172974" y="344423"/>
                  </a:lnTo>
                  <a:lnTo>
                    <a:pt x="127000" y="338327"/>
                  </a:lnTo>
                  <a:lnTo>
                    <a:pt x="85725" y="320928"/>
                  </a:lnTo>
                  <a:lnTo>
                    <a:pt x="50672" y="294004"/>
                  </a:lnTo>
                  <a:lnTo>
                    <a:pt x="23621" y="259079"/>
                  </a:lnTo>
                  <a:lnTo>
                    <a:pt x="6222" y="218058"/>
                  </a:lnTo>
                  <a:lnTo>
                    <a:pt x="0" y="172212"/>
                  </a:lnTo>
                  <a:close/>
                </a:path>
              </a:pathLst>
            </a:custGeom>
            <a:ln w="9534">
              <a:solidFill>
                <a:srgbClr val="006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629528" y="3407092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165396" y="3424232"/>
            <a:ext cx="355600" cy="355600"/>
            <a:chOff x="8165396" y="3424232"/>
            <a:chExt cx="355600" cy="355600"/>
          </a:xfrm>
        </p:grpSpPr>
        <p:sp>
          <p:nvSpPr>
            <p:cNvPr id="42" name="object 42"/>
            <p:cNvSpPr/>
            <p:nvPr/>
          </p:nvSpPr>
          <p:spPr>
            <a:xfrm>
              <a:off x="8170164" y="3429000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974" y="0"/>
                  </a:moveTo>
                  <a:lnTo>
                    <a:pt x="127000" y="6223"/>
                  </a:lnTo>
                  <a:lnTo>
                    <a:pt x="85725" y="23622"/>
                  </a:lnTo>
                  <a:lnTo>
                    <a:pt x="50672" y="50673"/>
                  </a:lnTo>
                  <a:lnTo>
                    <a:pt x="23621" y="85725"/>
                  </a:lnTo>
                  <a:lnTo>
                    <a:pt x="6222" y="127000"/>
                  </a:lnTo>
                  <a:lnTo>
                    <a:pt x="0" y="172974"/>
                  </a:lnTo>
                  <a:lnTo>
                    <a:pt x="6222" y="218948"/>
                  </a:lnTo>
                  <a:lnTo>
                    <a:pt x="23621" y="260223"/>
                  </a:lnTo>
                  <a:lnTo>
                    <a:pt x="50672" y="295275"/>
                  </a:lnTo>
                  <a:lnTo>
                    <a:pt x="85725" y="322325"/>
                  </a:lnTo>
                  <a:lnTo>
                    <a:pt x="127000" y="339725"/>
                  </a:lnTo>
                  <a:lnTo>
                    <a:pt x="172974" y="345948"/>
                  </a:lnTo>
                  <a:lnTo>
                    <a:pt x="218947" y="339725"/>
                  </a:lnTo>
                  <a:lnTo>
                    <a:pt x="260222" y="322325"/>
                  </a:lnTo>
                  <a:lnTo>
                    <a:pt x="295275" y="295275"/>
                  </a:lnTo>
                  <a:lnTo>
                    <a:pt x="322325" y="260223"/>
                  </a:lnTo>
                  <a:lnTo>
                    <a:pt x="339725" y="218948"/>
                  </a:lnTo>
                  <a:lnTo>
                    <a:pt x="345947" y="172974"/>
                  </a:lnTo>
                  <a:lnTo>
                    <a:pt x="339725" y="127000"/>
                  </a:lnTo>
                  <a:lnTo>
                    <a:pt x="322325" y="85725"/>
                  </a:lnTo>
                  <a:lnTo>
                    <a:pt x="295275" y="50673"/>
                  </a:lnTo>
                  <a:lnTo>
                    <a:pt x="260222" y="23622"/>
                  </a:lnTo>
                  <a:lnTo>
                    <a:pt x="218947" y="6223"/>
                  </a:lnTo>
                  <a:lnTo>
                    <a:pt x="172974" y="0"/>
                  </a:lnTo>
                  <a:close/>
                </a:path>
              </a:pathLst>
            </a:custGeom>
            <a:solidFill>
              <a:srgbClr val="006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170164" y="3429000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0" y="172974"/>
                  </a:moveTo>
                  <a:lnTo>
                    <a:pt x="6222" y="127000"/>
                  </a:lnTo>
                  <a:lnTo>
                    <a:pt x="23621" y="85725"/>
                  </a:lnTo>
                  <a:lnTo>
                    <a:pt x="50672" y="50673"/>
                  </a:lnTo>
                  <a:lnTo>
                    <a:pt x="85725" y="23622"/>
                  </a:lnTo>
                  <a:lnTo>
                    <a:pt x="127000" y="6223"/>
                  </a:lnTo>
                  <a:lnTo>
                    <a:pt x="172974" y="0"/>
                  </a:lnTo>
                  <a:lnTo>
                    <a:pt x="218947" y="6223"/>
                  </a:lnTo>
                  <a:lnTo>
                    <a:pt x="260222" y="23622"/>
                  </a:lnTo>
                  <a:lnTo>
                    <a:pt x="295275" y="50673"/>
                  </a:lnTo>
                  <a:lnTo>
                    <a:pt x="322325" y="85725"/>
                  </a:lnTo>
                  <a:lnTo>
                    <a:pt x="339725" y="127000"/>
                  </a:lnTo>
                  <a:lnTo>
                    <a:pt x="345947" y="172974"/>
                  </a:lnTo>
                  <a:lnTo>
                    <a:pt x="339725" y="218948"/>
                  </a:lnTo>
                  <a:lnTo>
                    <a:pt x="322325" y="260223"/>
                  </a:lnTo>
                  <a:lnTo>
                    <a:pt x="295275" y="295275"/>
                  </a:lnTo>
                  <a:lnTo>
                    <a:pt x="260222" y="322325"/>
                  </a:lnTo>
                  <a:lnTo>
                    <a:pt x="218947" y="339725"/>
                  </a:lnTo>
                  <a:lnTo>
                    <a:pt x="172974" y="345948"/>
                  </a:lnTo>
                  <a:lnTo>
                    <a:pt x="127000" y="339725"/>
                  </a:lnTo>
                  <a:lnTo>
                    <a:pt x="85725" y="322325"/>
                  </a:lnTo>
                  <a:lnTo>
                    <a:pt x="50672" y="295275"/>
                  </a:lnTo>
                  <a:lnTo>
                    <a:pt x="23621" y="260223"/>
                  </a:lnTo>
                  <a:lnTo>
                    <a:pt x="6222" y="218948"/>
                  </a:lnTo>
                  <a:lnTo>
                    <a:pt x="0" y="172974"/>
                  </a:lnTo>
                  <a:close/>
                </a:path>
              </a:pathLst>
            </a:custGeom>
            <a:ln w="9534">
              <a:solidFill>
                <a:srgbClr val="006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276208" y="3395281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535284" y="3407092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54211" y="140207"/>
            <a:ext cx="3246120" cy="1542415"/>
            <a:chOff x="8554211" y="140207"/>
            <a:chExt cx="3246120" cy="1542415"/>
          </a:xfrm>
        </p:grpSpPr>
        <p:sp>
          <p:nvSpPr>
            <p:cNvPr id="3" name="object 3"/>
            <p:cNvSpPr/>
            <p:nvPr/>
          </p:nvSpPr>
          <p:spPr>
            <a:xfrm>
              <a:off x="8560307" y="146303"/>
              <a:ext cx="3215640" cy="1478280"/>
            </a:xfrm>
            <a:custGeom>
              <a:avLst/>
              <a:gdLst/>
              <a:ahLst/>
              <a:cxnLst/>
              <a:rect l="l" t="t" r="r" b="b"/>
              <a:pathLst>
                <a:path w="3215640" h="1478280">
                  <a:moveTo>
                    <a:pt x="2969260" y="0"/>
                  </a:moveTo>
                  <a:lnTo>
                    <a:pt x="246380" y="0"/>
                  </a:lnTo>
                  <a:lnTo>
                    <a:pt x="196723" y="4952"/>
                  </a:lnTo>
                  <a:lnTo>
                    <a:pt x="150495" y="19430"/>
                  </a:lnTo>
                  <a:lnTo>
                    <a:pt x="108712" y="42037"/>
                  </a:lnTo>
                  <a:lnTo>
                    <a:pt x="72136" y="72136"/>
                  </a:lnTo>
                  <a:lnTo>
                    <a:pt x="42037" y="108712"/>
                  </a:lnTo>
                  <a:lnTo>
                    <a:pt x="19431" y="150495"/>
                  </a:lnTo>
                  <a:lnTo>
                    <a:pt x="4952" y="196723"/>
                  </a:lnTo>
                  <a:lnTo>
                    <a:pt x="0" y="246380"/>
                  </a:lnTo>
                  <a:lnTo>
                    <a:pt x="0" y="1231900"/>
                  </a:lnTo>
                  <a:lnTo>
                    <a:pt x="4952" y="1281557"/>
                  </a:lnTo>
                  <a:lnTo>
                    <a:pt x="19431" y="1327785"/>
                  </a:lnTo>
                  <a:lnTo>
                    <a:pt x="42037" y="1369568"/>
                  </a:lnTo>
                  <a:lnTo>
                    <a:pt x="72136" y="1406144"/>
                  </a:lnTo>
                  <a:lnTo>
                    <a:pt x="108712" y="1436243"/>
                  </a:lnTo>
                  <a:lnTo>
                    <a:pt x="150495" y="1458849"/>
                  </a:lnTo>
                  <a:lnTo>
                    <a:pt x="196723" y="1473327"/>
                  </a:lnTo>
                  <a:lnTo>
                    <a:pt x="246380" y="1478280"/>
                  </a:lnTo>
                  <a:lnTo>
                    <a:pt x="2969260" y="1478280"/>
                  </a:lnTo>
                  <a:lnTo>
                    <a:pt x="3018917" y="1473327"/>
                  </a:lnTo>
                  <a:lnTo>
                    <a:pt x="3065145" y="1458849"/>
                  </a:lnTo>
                  <a:lnTo>
                    <a:pt x="3106928" y="1436243"/>
                  </a:lnTo>
                  <a:lnTo>
                    <a:pt x="3143504" y="1406144"/>
                  </a:lnTo>
                  <a:lnTo>
                    <a:pt x="3173603" y="1369568"/>
                  </a:lnTo>
                  <a:lnTo>
                    <a:pt x="3196209" y="1327785"/>
                  </a:lnTo>
                  <a:lnTo>
                    <a:pt x="3210687" y="1281557"/>
                  </a:lnTo>
                  <a:lnTo>
                    <a:pt x="3215640" y="1231900"/>
                  </a:lnTo>
                  <a:lnTo>
                    <a:pt x="3215640" y="246380"/>
                  </a:lnTo>
                  <a:lnTo>
                    <a:pt x="3210687" y="196723"/>
                  </a:lnTo>
                  <a:lnTo>
                    <a:pt x="3196209" y="150495"/>
                  </a:lnTo>
                  <a:lnTo>
                    <a:pt x="3173603" y="108712"/>
                  </a:lnTo>
                  <a:lnTo>
                    <a:pt x="3143504" y="72136"/>
                  </a:lnTo>
                  <a:lnTo>
                    <a:pt x="3106928" y="42037"/>
                  </a:lnTo>
                  <a:lnTo>
                    <a:pt x="3065145" y="19430"/>
                  </a:lnTo>
                  <a:lnTo>
                    <a:pt x="3018917" y="4952"/>
                  </a:lnTo>
                  <a:lnTo>
                    <a:pt x="2969260" y="0"/>
                  </a:lnTo>
                  <a:close/>
                </a:path>
              </a:pathLst>
            </a:custGeom>
            <a:solidFill>
              <a:srgbClr val="446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60307" y="146303"/>
              <a:ext cx="3215640" cy="1478280"/>
            </a:xfrm>
            <a:custGeom>
              <a:avLst/>
              <a:gdLst/>
              <a:ahLst/>
              <a:cxnLst/>
              <a:rect l="l" t="t" r="r" b="b"/>
              <a:pathLst>
                <a:path w="3215640" h="1478280">
                  <a:moveTo>
                    <a:pt x="0" y="246380"/>
                  </a:moveTo>
                  <a:lnTo>
                    <a:pt x="4952" y="196723"/>
                  </a:lnTo>
                  <a:lnTo>
                    <a:pt x="19431" y="150495"/>
                  </a:lnTo>
                  <a:lnTo>
                    <a:pt x="42037" y="108712"/>
                  </a:lnTo>
                  <a:lnTo>
                    <a:pt x="72136" y="72136"/>
                  </a:lnTo>
                  <a:lnTo>
                    <a:pt x="108712" y="42037"/>
                  </a:lnTo>
                  <a:lnTo>
                    <a:pt x="150495" y="19430"/>
                  </a:lnTo>
                  <a:lnTo>
                    <a:pt x="196723" y="4952"/>
                  </a:lnTo>
                  <a:lnTo>
                    <a:pt x="246380" y="0"/>
                  </a:lnTo>
                  <a:lnTo>
                    <a:pt x="2969260" y="0"/>
                  </a:lnTo>
                  <a:lnTo>
                    <a:pt x="3018917" y="4952"/>
                  </a:lnTo>
                  <a:lnTo>
                    <a:pt x="3065145" y="19430"/>
                  </a:lnTo>
                  <a:lnTo>
                    <a:pt x="3106928" y="42037"/>
                  </a:lnTo>
                  <a:lnTo>
                    <a:pt x="3143504" y="72136"/>
                  </a:lnTo>
                  <a:lnTo>
                    <a:pt x="3173603" y="108712"/>
                  </a:lnTo>
                  <a:lnTo>
                    <a:pt x="3196209" y="150495"/>
                  </a:lnTo>
                  <a:lnTo>
                    <a:pt x="3210687" y="196723"/>
                  </a:lnTo>
                  <a:lnTo>
                    <a:pt x="3215640" y="246380"/>
                  </a:lnTo>
                  <a:lnTo>
                    <a:pt x="3215640" y="1231900"/>
                  </a:lnTo>
                  <a:lnTo>
                    <a:pt x="3210687" y="1281557"/>
                  </a:lnTo>
                  <a:lnTo>
                    <a:pt x="3196209" y="1327785"/>
                  </a:lnTo>
                  <a:lnTo>
                    <a:pt x="3173603" y="1369568"/>
                  </a:lnTo>
                  <a:lnTo>
                    <a:pt x="3143504" y="1406144"/>
                  </a:lnTo>
                  <a:lnTo>
                    <a:pt x="3106928" y="1436243"/>
                  </a:lnTo>
                  <a:lnTo>
                    <a:pt x="3065145" y="1458849"/>
                  </a:lnTo>
                  <a:lnTo>
                    <a:pt x="3018917" y="1473327"/>
                  </a:lnTo>
                  <a:lnTo>
                    <a:pt x="2969260" y="1478280"/>
                  </a:lnTo>
                  <a:lnTo>
                    <a:pt x="246380" y="1478280"/>
                  </a:lnTo>
                  <a:lnTo>
                    <a:pt x="196723" y="1473327"/>
                  </a:lnTo>
                  <a:lnTo>
                    <a:pt x="150495" y="1458849"/>
                  </a:lnTo>
                  <a:lnTo>
                    <a:pt x="108712" y="1436243"/>
                  </a:lnTo>
                  <a:lnTo>
                    <a:pt x="72136" y="1406144"/>
                  </a:lnTo>
                  <a:lnTo>
                    <a:pt x="42037" y="1369568"/>
                  </a:lnTo>
                  <a:lnTo>
                    <a:pt x="19431" y="1327785"/>
                  </a:lnTo>
                  <a:lnTo>
                    <a:pt x="4952" y="1281557"/>
                  </a:lnTo>
                  <a:lnTo>
                    <a:pt x="0" y="1231900"/>
                  </a:lnTo>
                  <a:lnTo>
                    <a:pt x="0" y="246380"/>
                  </a:lnTo>
                  <a:close/>
                </a:path>
              </a:pathLst>
            </a:custGeom>
            <a:ln w="12192">
              <a:solidFill>
                <a:srgbClr val="2C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20327" y="271271"/>
              <a:ext cx="3080385" cy="1411605"/>
            </a:xfrm>
            <a:custGeom>
              <a:avLst/>
              <a:gdLst/>
              <a:ahLst/>
              <a:cxnLst/>
              <a:rect l="l" t="t" r="r" b="b"/>
              <a:pathLst>
                <a:path w="3080384" h="1411605">
                  <a:moveTo>
                    <a:pt x="3080004" y="0"/>
                  </a:moveTo>
                  <a:lnTo>
                    <a:pt x="0" y="0"/>
                  </a:lnTo>
                  <a:lnTo>
                    <a:pt x="0" y="1411224"/>
                  </a:lnTo>
                  <a:lnTo>
                    <a:pt x="3080004" y="1411224"/>
                  </a:lnTo>
                  <a:lnTo>
                    <a:pt x="3080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6051" y="2560320"/>
            <a:ext cx="4467225" cy="763905"/>
          </a:xfrm>
          <a:prstGeom prst="rect">
            <a:avLst/>
          </a:prstGeom>
          <a:ln w="9534">
            <a:solidFill>
              <a:srgbClr val="006DC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123825" marR="477520">
              <a:lnSpc>
                <a:spcPct val="101499"/>
              </a:lnSpc>
              <a:spcBef>
                <a:spcPts val="430"/>
              </a:spcBef>
            </a:pPr>
            <a:r>
              <a:rPr sz="1850" spc="20" dirty="0">
                <a:latin typeface="Calibri"/>
                <a:cs typeface="Calibri"/>
              </a:rPr>
              <a:t>З</a:t>
            </a:r>
            <a:r>
              <a:rPr sz="1850" spc="-20" dirty="0">
                <a:latin typeface="Calibri"/>
                <a:cs typeface="Calibri"/>
              </a:rPr>
              <a:t>н</a:t>
            </a:r>
            <a:r>
              <a:rPr sz="1850" spc="10" dirty="0">
                <a:latin typeface="Calibri"/>
                <a:cs typeface="Calibri"/>
              </a:rPr>
              <a:t>а</a:t>
            </a:r>
            <a:r>
              <a:rPr sz="1850" spc="40" dirty="0">
                <a:latin typeface="Calibri"/>
                <a:cs typeface="Calibri"/>
              </a:rPr>
              <a:t>к</a:t>
            </a:r>
            <a:r>
              <a:rPr sz="1850" spc="-5" dirty="0">
                <a:latin typeface="Calibri"/>
                <a:cs typeface="Calibri"/>
              </a:rPr>
              <a:t>о</a:t>
            </a:r>
            <a:r>
              <a:rPr sz="1850" spc="20" dirty="0">
                <a:latin typeface="Calibri"/>
                <a:cs typeface="Calibri"/>
              </a:rPr>
              <a:t>м</a:t>
            </a:r>
            <a:r>
              <a:rPr sz="1850" spc="40" dirty="0">
                <a:latin typeface="Calibri"/>
                <a:cs typeface="Calibri"/>
              </a:rPr>
              <a:t>с</a:t>
            </a:r>
            <a:r>
              <a:rPr sz="1850" spc="30" dirty="0">
                <a:latin typeface="Calibri"/>
                <a:cs typeface="Calibri"/>
              </a:rPr>
              <a:t>т</a:t>
            </a:r>
            <a:r>
              <a:rPr sz="1850" spc="10" dirty="0">
                <a:latin typeface="Calibri"/>
                <a:cs typeface="Calibri"/>
              </a:rPr>
              <a:t>во</a:t>
            </a:r>
            <a:r>
              <a:rPr sz="1850" spc="-2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р</a:t>
            </a:r>
            <a:r>
              <a:rPr sz="1850" spc="-80" dirty="0">
                <a:latin typeface="Calibri"/>
                <a:cs typeface="Calibri"/>
              </a:rPr>
              <a:t>о</a:t>
            </a:r>
            <a:r>
              <a:rPr sz="1850" spc="10" dirty="0">
                <a:latin typeface="Calibri"/>
                <a:cs typeface="Calibri"/>
              </a:rPr>
              <a:t>д</a:t>
            </a:r>
            <a:r>
              <a:rPr sz="1850" spc="45" dirty="0">
                <a:latin typeface="Calibri"/>
                <a:cs typeface="Calibri"/>
              </a:rPr>
              <a:t>и</a:t>
            </a:r>
            <a:r>
              <a:rPr sz="1850" spc="30" dirty="0">
                <a:latin typeface="Calibri"/>
                <a:cs typeface="Calibri"/>
              </a:rPr>
              <a:t>т</a:t>
            </a:r>
            <a:r>
              <a:rPr sz="1850" spc="-25" dirty="0">
                <a:latin typeface="Calibri"/>
                <a:cs typeface="Calibri"/>
              </a:rPr>
              <a:t>е</a:t>
            </a:r>
            <a:r>
              <a:rPr sz="1850" spc="25" dirty="0">
                <a:latin typeface="Calibri"/>
                <a:cs typeface="Calibri"/>
              </a:rPr>
              <a:t>л</a:t>
            </a:r>
            <a:r>
              <a:rPr sz="1850" spc="-25" dirty="0">
                <a:latin typeface="Calibri"/>
                <a:cs typeface="Calibri"/>
              </a:rPr>
              <a:t>е</a:t>
            </a:r>
            <a:r>
              <a:rPr sz="1850" spc="10" dirty="0">
                <a:latin typeface="Calibri"/>
                <a:cs typeface="Calibri"/>
              </a:rPr>
              <a:t>й</a:t>
            </a:r>
            <a:r>
              <a:rPr sz="1850" spc="-9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с</a:t>
            </a:r>
            <a:r>
              <a:rPr sz="1850" spc="-90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н</a:t>
            </a:r>
            <a:r>
              <a:rPr sz="1850" spc="-5" dirty="0">
                <a:latin typeface="Calibri"/>
                <a:cs typeface="Calibri"/>
              </a:rPr>
              <a:t>о</a:t>
            </a:r>
            <a:r>
              <a:rPr sz="1850" dirty="0">
                <a:latin typeface="Calibri"/>
                <a:cs typeface="Calibri"/>
              </a:rPr>
              <a:t>р</a:t>
            </a:r>
            <a:r>
              <a:rPr sz="1850" spc="20" dirty="0">
                <a:latin typeface="Calibri"/>
                <a:cs typeface="Calibri"/>
              </a:rPr>
              <a:t>м</a:t>
            </a:r>
            <a:r>
              <a:rPr sz="1850" spc="10" dirty="0">
                <a:latin typeface="Calibri"/>
                <a:cs typeface="Calibri"/>
              </a:rPr>
              <a:t>а</a:t>
            </a:r>
            <a:r>
              <a:rPr sz="1850" spc="35" dirty="0">
                <a:latin typeface="Calibri"/>
                <a:cs typeface="Calibri"/>
              </a:rPr>
              <a:t>т</a:t>
            </a:r>
            <a:r>
              <a:rPr sz="1850" spc="45" dirty="0">
                <a:latin typeface="Calibri"/>
                <a:cs typeface="Calibri"/>
              </a:rPr>
              <a:t>и</a:t>
            </a:r>
            <a:r>
              <a:rPr sz="1850" spc="10" dirty="0">
                <a:latin typeface="Calibri"/>
                <a:cs typeface="Calibri"/>
              </a:rPr>
              <a:t>в</a:t>
            </a:r>
            <a:r>
              <a:rPr sz="1850" spc="-15" dirty="0">
                <a:latin typeface="Calibri"/>
                <a:cs typeface="Calibri"/>
              </a:rPr>
              <a:t>н</a:t>
            </a:r>
            <a:r>
              <a:rPr sz="1850" spc="10" dirty="0">
                <a:latin typeface="Calibri"/>
                <a:cs typeface="Calibri"/>
              </a:rPr>
              <a:t>о</a:t>
            </a:r>
            <a:r>
              <a:rPr sz="1850" spc="5" dirty="0">
                <a:latin typeface="Calibri"/>
                <a:cs typeface="Calibri"/>
              </a:rPr>
              <a:t> -  правовой</a:t>
            </a:r>
            <a:r>
              <a:rPr sz="1850" spc="-2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базой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spc="30" dirty="0">
                <a:latin typeface="Calibri"/>
                <a:cs typeface="Calibri"/>
              </a:rPr>
              <a:t>ОГЭ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051" y="3617976"/>
            <a:ext cx="4467225" cy="1082040"/>
          </a:xfrm>
          <a:prstGeom prst="rect">
            <a:avLst/>
          </a:prstGeom>
          <a:ln w="9534">
            <a:solidFill>
              <a:srgbClr val="006DC0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123825" marR="441325">
              <a:lnSpc>
                <a:spcPct val="100899"/>
              </a:lnSpc>
              <a:spcBef>
                <a:spcPts val="660"/>
              </a:spcBef>
            </a:pPr>
            <a:r>
              <a:rPr sz="1800" spc="-30" dirty="0">
                <a:latin typeface="Calibri"/>
                <a:cs typeface="Calibri"/>
              </a:rPr>
              <a:t>Р</a:t>
            </a:r>
            <a:r>
              <a:rPr sz="1800" spc="35" dirty="0">
                <a:latin typeface="Calibri"/>
                <a:cs typeface="Calibri"/>
              </a:rPr>
              <a:t>а</a:t>
            </a:r>
            <a:r>
              <a:rPr sz="1800" spc="-15" dirty="0">
                <a:latin typeface="Calibri"/>
                <a:cs typeface="Calibri"/>
              </a:rPr>
              <a:t>з</a:t>
            </a:r>
            <a:r>
              <a:rPr sz="1800" spc="5" dirty="0">
                <a:latin typeface="Calibri"/>
                <a:cs typeface="Calibri"/>
              </a:rPr>
              <a:t>ъ</a:t>
            </a:r>
            <a:r>
              <a:rPr sz="1800" spc="-30" dirty="0">
                <a:latin typeface="Calibri"/>
                <a:cs typeface="Calibri"/>
              </a:rPr>
              <a:t>я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spc="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15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220" dirty="0">
                <a:latin typeface="Calibri"/>
                <a:cs typeface="Calibri"/>
              </a:rPr>
              <a:t>е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15" dirty="0">
                <a:latin typeface="Calibri"/>
                <a:cs typeface="Calibri"/>
              </a:rPr>
              <a:t>н</a:t>
            </a:r>
            <a:r>
              <a:rPr sz="1800" spc="10" dirty="0">
                <a:latin typeface="Calibri"/>
                <a:cs typeface="Calibri"/>
              </a:rPr>
              <a:t>н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ей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spc="35" dirty="0">
                <a:latin typeface="Calibri"/>
                <a:cs typeface="Calibri"/>
              </a:rPr>
              <a:t>ав</a:t>
            </a:r>
            <a:r>
              <a:rPr sz="1800" spc="-20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15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ия  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spc="25" dirty="0">
                <a:latin typeface="Calibri"/>
                <a:cs typeface="Calibri"/>
              </a:rPr>
              <a:t>р</a:t>
            </a:r>
            <a:r>
              <a:rPr sz="1800" spc="3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ек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2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ии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д</a:t>
            </a:r>
            <a:r>
              <a:rPr sz="1800" spc="35" dirty="0">
                <a:latin typeface="Calibri"/>
                <a:cs typeface="Calibri"/>
              </a:rPr>
              <a:t>а</a:t>
            </a:r>
            <a:r>
              <a:rPr sz="1800" spc="-20" dirty="0">
                <a:latin typeface="Calibri"/>
                <a:cs typeface="Calibri"/>
              </a:rPr>
              <a:t>ль</a:t>
            </a:r>
            <a:r>
              <a:rPr sz="1800" spc="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й</a:t>
            </a:r>
            <a:r>
              <a:rPr sz="1800" spc="35" dirty="0">
                <a:latin typeface="Calibri"/>
                <a:cs typeface="Calibri"/>
              </a:rPr>
              <a:t>ш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б</a:t>
            </a:r>
            <a:r>
              <a:rPr sz="1800" spc="5" dirty="0">
                <a:latin typeface="Calibri"/>
                <a:cs typeface="Calibri"/>
              </a:rPr>
              <a:t>у</a:t>
            </a:r>
            <a:r>
              <a:rPr sz="1800" spc="-2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15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ия  обучающихся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051" y="1104900"/>
            <a:ext cx="4467225" cy="1153795"/>
          </a:xfrm>
          <a:prstGeom prst="rect">
            <a:avLst/>
          </a:prstGeom>
          <a:ln w="9534">
            <a:solidFill>
              <a:srgbClr val="006DC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123825" marR="427990">
              <a:lnSpc>
                <a:spcPct val="101600"/>
              </a:lnSpc>
              <a:spcBef>
                <a:spcPts val="810"/>
              </a:spcBef>
            </a:pPr>
            <a:r>
              <a:rPr sz="1850" spc="40" dirty="0">
                <a:latin typeface="Calibri"/>
                <a:cs typeface="Calibri"/>
              </a:rPr>
              <a:t>К</a:t>
            </a:r>
            <a:r>
              <a:rPr sz="1850" spc="25" dirty="0">
                <a:latin typeface="Calibri"/>
                <a:cs typeface="Calibri"/>
              </a:rPr>
              <a:t>л</a:t>
            </a:r>
            <a:r>
              <a:rPr sz="1850" spc="10" dirty="0">
                <a:latin typeface="Calibri"/>
                <a:cs typeface="Calibri"/>
              </a:rPr>
              <a:t>а</a:t>
            </a:r>
            <a:r>
              <a:rPr sz="1850" spc="40" dirty="0">
                <a:latin typeface="Calibri"/>
                <a:cs typeface="Calibri"/>
              </a:rPr>
              <a:t>сс</a:t>
            </a:r>
            <a:r>
              <a:rPr sz="1850" spc="-20" dirty="0">
                <a:latin typeface="Calibri"/>
                <a:cs typeface="Calibri"/>
              </a:rPr>
              <a:t>н</a:t>
            </a:r>
            <a:r>
              <a:rPr sz="1850" spc="35" dirty="0">
                <a:latin typeface="Calibri"/>
                <a:cs typeface="Calibri"/>
              </a:rPr>
              <a:t>ы</a:t>
            </a:r>
            <a:r>
              <a:rPr sz="1850" spc="10" dirty="0">
                <a:latin typeface="Calibri"/>
                <a:cs typeface="Calibri"/>
              </a:rPr>
              <a:t>е</a:t>
            </a:r>
            <a:r>
              <a:rPr sz="1850" spc="-2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р</a:t>
            </a:r>
            <a:r>
              <a:rPr sz="1850" spc="-80" dirty="0">
                <a:latin typeface="Calibri"/>
                <a:cs typeface="Calibri"/>
              </a:rPr>
              <a:t>о</a:t>
            </a:r>
            <a:r>
              <a:rPr sz="1850" spc="10" dirty="0">
                <a:latin typeface="Calibri"/>
                <a:cs typeface="Calibri"/>
              </a:rPr>
              <a:t>д</a:t>
            </a:r>
            <a:r>
              <a:rPr sz="1850" spc="45" dirty="0">
                <a:latin typeface="Calibri"/>
                <a:cs typeface="Calibri"/>
              </a:rPr>
              <a:t>и</a:t>
            </a:r>
            <a:r>
              <a:rPr sz="1850" spc="30" dirty="0">
                <a:latin typeface="Calibri"/>
                <a:cs typeface="Calibri"/>
              </a:rPr>
              <a:t>т</a:t>
            </a:r>
            <a:r>
              <a:rPr sz="1850" spc="-25" dirty="0">
                <a:latin typeface="Calibri"/>
                <a:cs typeface="Calibri"/>
              </a:rPr>
              <a:t>е</a:t>
            </a:r>
            <a:r>
              <a:rPr sz="1850" spc="25" dirty="0">
                <a:latin typeface="Calibri"/>
                <a:cs typeface="Calibri"/>
              </a:rPr>
              <a:t>ль</a:t>
            </a:r>
            <a:r>
              <a:rPr sz="1850" spc="40" dirty="0">
                <a:latin typeface="Calibri"/>
                <a:cs typeface="Calibri"/>
              </a:rPr>
              <a:t>ск</a:t>
            </a:r>
            <a:r>
              <a:rPr sz="1850" spc="45" dirty="0">
                <a:latin typeface="Calibri"/>
                <a:cs typeface="Calibri"/>
              </a:rPr>
              <a:t>и</a:t>
            </a:r>
            <a:r>
              <a:rPr sz="1850" spc="10" dirty="0">
                <a:latin typeface="Calibri"/>
                <a:cs typeface="Calibri"/>
              </a:rPr>
              <a:t>е</a:t>
            </a:r>
            <a:r>
              <a:rPr sz="1850" spc="-240" dirty="0">
                <a:latin typeface="Calibri"/>
                <a:cs typeface="Calibri"/>
              </a:rPr>
              <a:t> </a:t>
            </a:r>
            <a:r>
              <a:rPr sz="1850" spc="40" dirty="0">
                <a:latin typeface="Calibri"/>
                <a:cs typeface="Calibri"/>
              </a:rPr>
              <a:t>с</a:t>
            </a:r>
            <a:r>
              <a:rPr sz="1850" spc="-5" dirty="0">
                <a:latin typeface="Calibri"/>
                <a:cs typeface="Calibri"/>
              </a:rPr>
              <a:t>о</a:t>
            </a:r>
            <a:r>
              <a:rPr sz="1850" spc="-15" dirty="0">
                <a:latin typeface="Calibri"/>
                <a:cs typeface="Calibri"/>
              </a:rPr>
              <a:t>б</a:t>
            </a:r>
            <a:r>
              <a:rPr sz="1850" dirty="0">
                <a:latin typeface="Calibri"/>
                <a:cs typeface="Calibri"/>
              </a:rPr>
              <a:t>р</a:t>
            </a:r>
            <a:r>
              <a:rPr sz="1850" spc="10" dirty="0">
                <a:latin typeface="Calibri"/>
                <a:cs typeface="Calibri"/>
              </a:rPr>
              <a:t>а</a:t>
            </a:r>
            <a:r>
              <a:rPr sz="1850" spc="-15" dirty="0">
                <a:latin typeface="Calibri"/>
                <a:cs typeface="Calibri"/>
              </a:rPr>
              <a:t>н</a:t>
            </a:r>
            <a:r>
              <a:rPr sz="1850" spc="45" dirty="0">
                <a:latin typeface="Calibri"/>
                <a:cs typeface="Calibri"/>
              </a:rPr>
              <a:t>и</a:t>
            </a:r>
            <a:r>
              <a:rPr sz="1850" spc="20" dirty="0">
                <a:latin typeface="Calibri"/>
                <a:cs typeface="Calibri"/>
              </a:rPr>
              <a:t>я</a:t>
            </a:r>
            <a:r>
              <a:rPr sz="1850" spc="5" dirty="0">
                <a:latin typeface="Calibri"/>
                <a:cs typeface="Calibri"/>
              </a:rPr>
              <a:t>,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д</a:t>
            </a:r>
            <a:r>
              <a:rPr sz="1850" spc="30" dirty="0">
                <a:latin typeface="Calibri"/>
                <a:cs typeface="Calibri"/>
              </a:rPr>
              <a:t>л</a:t>
            </a:r>
            <a:r>
              <a:rPr sz="1850" spc="5" dirty="0">
                <a:latin typeface="Calibri"/>
                <a:cs typeface="Calibri"/>
              </a:rPr>
              <a:t>я  </a:t>
            </a:r>
            <a:r>
              <a:rPr sz="1850" dirty="0">
                <a:latin typeface="Calibri"/>
                <a:cs typeface="Calibri"/>
              </a:rPr>
              <a:t>р</a:t>
            </a:r>
            <a:r>
              <a:rPr sz="1850" spc="-80" dirty="0">
                <a:latin typeface="Calibri"/>
                <a:cs typeface="Calibri"/>
              </a:rPr>
              <a:t>о</a:t>
            </a:r>
            <a:r>
              <a:rPr sz="1850" spc="10" dirty="0">
                <a:latin typeface="Calibri"/>
                <a:cs typeface="Calibri"/>
              </a:rPr>
              <a:t>д</a:t>
            </a:r>
            <a:r>
              <a:rPr sz="1850" spc="45" dirty="0">
                <a:latin typeface="Calibri"/>
                <a:cs typeface="Calibri"/>
              </a:rPr>
              <a:t>и</a:t>
            </a:r>
            <a:r>
              <a:rPr sz="1850" spc="30" dirty="0">
                <a:latin typeface="Calibri"/>
                <a:cs typeface="Calibri"/>
              </a:rPr>
              <a:t>т</a:t>
            </a:r>
            <a:r>
              <a:rPr sz="1850" spc="-25" dirty="0">
                <a:latin typeface="Calibri"/>
                <a:cs typeface="Calibri"/>
              </a:rPr>
              <a:t>е</a:t>
            </a:r>
            <a:r>
              <a:rPr sz="1850" spc="25" dirty="0">
                <a:latin typeface="Calibri"/>
                <a:cs typeface="Calibri"/>
              </a:rPr>
              <a:t>л</a:t>
            </a:r>
            <a:r>
              <a:rPr sz="1850" spc="-25" dirty="0">
                <a:latin typeface="Calibri"/>
                <a:cs typeface="Calibri"/>
              </a:rPr>
              <a:t>е</a:t>
            </a:r>
            <a:r>
              <a:rPr sz="1850" spc="10" dirty="0">
                <a:latin typeface="Calibri"/>
                <a:cs typeface="Calibri"/>
              </a:rPr>
              <a:t>й</a:t>
            </a:r>
            <a:r>
              <a:rPr sz="1850" spc="-80" dirty="0">
                <a:latin typeface="Calibri"/>
                <a:cs typeface="Calibri"/>
              </a:rPr>
              <a:t> </a:t>
            </a:r>
            <a:r>
              <a:rPr sz="1850" spc="-15" dirty="0">
                <a:latin typeface="Calibri"/>
                <a:cs typeface="Calibri"/>
              </a:rPr>
              <a:t>у</a:t>
            </a:r>
            <a:r>
              <a:rPr sz="1850" spc="10" dirty="0">
                <a:latin typeface="Calibri"/>
                <a:cs typeface="Calibri"/>
              </a:rPr>
              <a:t>ч</a:t>
            </a:r>
            <a:r>
              <a:rPr sz="1850" spc="30" dirty="0">
                <a:latin typeface="Calibri"/>
                <a:cs typeface="Calibri"/>
              </a:rPr>
              <a:t>-</a:t>
            </a:r>
            <a:r>
              <a:rPr sz="1850" spc="40" dirty="0">
                <a:latin typeface="Calibri"/>
                <a:cs typeface="Calibri"/>
              </a:rPr>
              <a:t>с</a:t>
            </a:r>
            <a:r>
              <a:rPr sz="1850" spc="20" dirty="0">
                <a:latin typeface="Calibri"/>
                <a:cs typeface="Calibri"/>
              </a:rPr>
              <a:t>я</a:t>
            </a:r>
            <a:r>
              <a:rPr sz="1850" spc="5" dirty="0">
                <a:latin typeface="Calibri"/>
                <a:cs typeface="Calibri"/>
              </a:rPr>
              <a:t>,</a:t>
            </a:r>
            <a:r>
              <a:rPr sz="1850" spc="-140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н</a:t>
            </a:r>
            <a:r>
              <a:rPr sz="1850" spc="10" dirty="0">
                <a:latin typeface="Calibri"/>
                <a:cs typeface="Calibri"/>
              </a:rPr>
              <a:t>а</a:t>
            </a:r>
            <a:r>
              <a:rPr sz="1850" spc="20" dirty="0">
                <a:latin typeface="Calibri"/>
                <a:cs typeface="Calibri"/>
              </a:rPr>
              <a:t>м</a:t>
            </a:r>
            <a:r>
              <a:rPr sz="1850" spc="-25" dirty="0">
                <a:latin typeface="Calibri"/>
                <a:cs typeface="Calibri"/>
              </a:rPr>
              <a:t>е</a:t>
            </a:r>
            <a:r>
              <a:rPr sz="1850" dirty="0">
                <a:latin typeface="Calibri"/>
                <a:cs typeface="Calibri"/>
              </a:rPr>
              <a:t>р</a:t>
            </a:r>
            <a:r>
              <a:rPr sz="1850" spc="-25" dirty="0">
                <a:latin typeface="Calibri"/>
                <a:cs typeface="Calibri"/>
              </a:rPr>
              <a:t>е</a:t>
            </a:r>
            <a:r>
              <a:rPr sz="1850" spc="-20" dirty="0">
                <a:latin typeface="Calibri"/>
                <a:cs typeface="Calibri"/>
              </a:rPr>
              <a:t>нн</a:t>
            </a:r>
            <a:r>
              <a:rPr sz="1850" spc="35" dirty="0">
                <a:latin typeface="Calibri"/>
                <a:cs typeface="Calibri"/>
              </a:rPr>
              <a:t>ы</a:t>
            </a:r>
            <a:r>
              <a:rPr sz="1850" spc="10" dirty="0">
                <a:latin typeface="Calibri"/>
                <a:cs typeface="Calibri"/>
              </a:rPr>
              <a:t>х</a:t>
            </a:r>
            <a:endParaRPr sz="1850">
              <a:latin typeface="Calibri"/>
              <a:cs typeface="Calibri"/>
            </a:endParaRPr>
          </a:p>
          <a:p>
            <a:pPr marL="123825">
              <a:lnSpc>
                <a:spcPct val="100000"/>
              </a:lnSpc>
              <a:spcBef>
                <a:spcPts val="105"/>
              </a:spcBef>
            </a:pPr>
            <a:r>
              <a:rPr sz="1850" spc="10" dirty="0">
                <a:latin typeface="Calibri"/>
                <a:cs typeface="Calibri"/>
              </a:rPr>
              <a:t>п</a:t>
            </a:r>
            <a:r>
              <a:rPr sz="1850" dirty="0">
                <a:latin typeface="Calibri"/>
                <a:cs typeface="Calibri"/>
              </a:rPr>
              <a:t>р</a:t>
            </a:r>
            <a:r>
              <a:rPr sz="1850" spc="-80" dirty="0">
                <a:latin typeface="Calibri"/>
                <a:cs typeface="Calibri"/>
              </a:rPr>
              <a:t>о</a:t>
            </a:r>
            <a:r>
              <a:rPr sz="1850" spc="10" dirty="0">
                <a:latin typeface="Calibri"/>
                <a:cs typeface="Calibri"/>
              </a:rPr>
              <a:t>д</a:t>
            </a:r>
            <a:r>
              <a:rPr sz="1850" dirty="0">
                <a:latin typeface="Calibri"/>
                <a:cs typeface="Calibri"/>
              </a:rPr>
              <a:t>о</a:t>
            </a:r>
            <a:r>
              <a:rPr sz="1850" spc="25" dirty="0">
                <a:latin typeface="Calibri"/>
                <a:cs typeface="Calibri"/>
              </a:rPr>
              <a:t>л</a:t>
            </a:r>
            <a:r>
              <a:rPr sz="1850" spc="-5" dirty="0">
                <a:latin typeface="Calibri"/>
                <a:cs typeface="Calibri"/>
              </a:rPr>
              <a:t>ж</a:t>
            </a:r>
            <a:r>
              <a:rPr sz="1850" spc="45" dirty="0">
                <a:latin typeface="Calibri"/>
                <a:cs typeface="Calibri"/>
              </a:rPr>
              <a:t>и</a:t>
            </a:r>
            <a:r>
              <a:rPr sz="1850" spc="30" dirty="0">
                <a:latin typeface="Calibri"/>
                <a:cs typeface="Calibri"/>
              </a:rPr>
              <a:t>т</a:t>
            </a:r>
            <a:r>
              <a:rPr sz="1850" spc="10" dirty="0">
                <a:latin typeface="Calibri"/>
                <a:cs typeface="Calibri"/>
              </a:rPr>
              <a:t>ь</a:t>
            </a:r>
            <a:r>
              <a:rPr sz="1850" spc="-114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о</a:t>
            </a:r>
            <a:r>
              <a:rPr sz="1850" spc="-15" dirty="0">
                <a:latin typeface="Calibri"/>
                <a:cs typeface="Calibri"/>
              </a:rPr>
              <a:t>бу</a:t>
            </a:r>
            <a:r>
              <a:rPr sz="1850" spc="30" dirty="0">
                <a:latin typeface="Calibri"/>
                <a:cs typeface="Calibri"/>
              </a:rPr>
              <a:t>ч</a:t>
            </a:r>
            <a:r>
              <a:rPr sz="1850" spc="-25" dirty="0">
                <a:latin typeface="Calibri"/>
                <a:cs typeface="Calibri"/>
              </a:rPr>
              <a:t>е</a:t>
            </a:r>
            <a:r>
              <a:rPr sz="1850" spc="-20" dirty="0">
                <a:latin typeface="Calibri"/>
                <a:cs typeface="Calibri"/>
              </a:rPr>
              <a:t>н</a:t>
            </a:r>
            <a:r>
              <a:rPr sz="1850" spc="45" dirty="0">
                <a:latin typeface="Calibri"/>
                <a:cs typeface="Calibri"/>
              </a:rPr>
              <a:t>и</a:t>
            </a:r>
            <a:r>
              <a:rPr sz="1850" spc="10" dirty="0">
                <a:latin typeface="Calibri"/>
                <a:cs typeface="Calibri"/>
              </a:rPr>
              <a:t>е</a:t>
            </a:r>
            <a:r>
              <a:rPr sz="1850" spc="-9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в</a:t>
            </a:r>
            <a:r>
              <a:rPr sz="1850" spc="-45" dirty="0">
                <a:latin typeface="Calibri"/>
                <a:cs typeface="Calibri"/>
              </a:rPr>
              <a:t> </a:t>
            </a:r>
            <a:r>
              <a:rPr sz="1850" spc="35" dirty="0">
                <a:latin typeface="Calibri"/>
                <a:cs typeface="Calibri"/>
              </a:rPr>
              <a:t>1</a:t>
            </a:r>
            <a:r>
              <a:rPr sz="1850" spc="10" dirty="0">
                <a:latin typeface="Calibri"/>
                <a:cs typeface="Calibri"/>
              </a:rPr>
              <a:t>0</a:t>
            </a:r>
            <a:r>
              <a:rPr sz="1850" spc="-25" dirty="0">
                <a:latin typeface="Calibri"/>
                <a:cs typeface="Calibri"/>
              </a:rPr>
              <a:t> </a:t>
            </a:r>
            <a:r>
              <a:rPr sz="1850" spc="40" dirty="0">
                <a:latin typeface="Calibri"/>
                <a:cs typeface="Calibri"/>
              </a:rPr>
              <a:t>к</a:t>
            </a:r>
            <a:r>
              <a:rPr sz="1850" spc="25" dirty="0">
                <a:latin typeface="Calibri"/>
                <a:cs typeface="Calibri"/>
              </a:rPr>
              <a:t>л</a:t>
            </a:r>
            <a:r>
              <a:rPr sz="1850" spc="5" dirty="0">
                <a:latin typeface="Calibri"/>
                <a:cs typeface="Calibri"/>
              </a:rPr>
              <a:t>.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051" y="4992623"/>
            <a:ext cx="4467225" cy="902335"/>
          </a:xfrm>
          <a:prstGeom prst="rect">
            <a:avLst/>
          </a:prstGeom>
          <a:ln w="9534">
            <a:solidFill>
              <a:srgbClr val="006DC0"/>
            </a:solidFill>
          </a:ln>
        </p:spPr>
        <p:txBody>
          <a:bodyPr vert="horz" wrap="square" lIns="0" tIns="129539" rIns="0" bIns="0" rtlCol="0">
            <a:spAutoFit/>
          </a:bodyPr>
          <a:lstStyle/>
          <a:p>
            <a:pPr marL="123825" marR="922019">
              <a:lnSpc>
                <a:spcPct val="101600"/>
              </a:lnSpc>
              <a:spcBef>
                <a:spcPts val="1019"/>
              </a:spcBef>
            </a:pPr>
            <a:r>
              <a:rPr sz="1850" spc="15" dirty="0">
                <a:latin typeface="Calibri"/>
                <a:cs typeface="Calibri"/>
              </a:rPr>
              <a:t>Р</a:t>
            </a:r>
            <a:r>
              <a:rPr sz="1850" spc="10" dirty="0">
                <a:latin typeface="Calibri"/>
                <a:cs typeface="Calibri"/>
              </a:rPr>
              <a:t>а</a:t>
            </a:r>
            <a:r>
              <a:rPr sz="1850" spc="40" dirty="0">
                <a:latin typeface="Calibri"/>
                <a:cs typeface="Calibri"/>
              </a:rPr>
              <a:t>з</a:t>
            </a:r>
            <a:r>
              <a:rPr sz="1850" spc="-20" dirty="0">
                <a:latin typeface="Calibri"/>
                <a:cs typeface="Calibri"/>
              </a:rPr>
              <a:t>ъ</a:t>
            </a:r>
            <a:r>
              <a:rPr sz="1850" spc="20" dirty="0">
                <a:latin typeface="Calibri"/>
                <a:cs typeface="Calibri"/>
              </a:rPr>
              <a:t>я</a:t>
            </a:r>
            <a:r>
              <a:rPr sz="1850" spc="40" dirty="0">
                <a:latin typeface="Calibri"/>
                <a:cs typeface="Calibri"/>
              </a:rPr>
              <a:t>с</a:t>
            </a:r>
            <a:r>
              <a:rPr sz="1850" spc="-20" dirty="0">
                <a:latin typeface="Calibri"/>
                <a:cs typeface="Calibri"/>
              </a:rPr>
              <a:t>н</a:t>
            </a:r>
            <a:r>
              <a:rPr sz="1850" spc="-25" dirty="0">
                <a:latin typeface="Calibri"/>
                <a:cs typeface="Calibri"/>
              </a:rPr>
              <a:t>е</a:t>
            </a:r>
            <a:r>
              <a:rPr sz="1850" spc="-20" dirty="0">
                <a:latin typeface="Calibri"/>
                <a:cs typeface="Calibri"/>
              </a:rPr>
              <a:t>н</a:t>
            </a:r>
            <a:r>
              <a:rPr sz="1850" spc="45" dirty="0">
                <a:latin typeface="Calibri"/>
                <a:cs typeface="Calibri"/>
              </a:rPr>
              <a:t>и</a:t>
            </a:r>
            <a:r>
              <a:rPr sz="1850" spc="10" dirty="0">
                <a:latin typeface="Calibri"/>
                <a:cs typeface="Calibri"/>
              </a:rPr>
              <a:t>я</a:t>
            </a:r>
            <a:r>
              <a:rPr sz="1850" spc="-12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по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spc="40" dirty="0">
                <a:latin typeface="Calibri"/>
                <a:cs typeface="Calibri"/>
              </a:rPr>
              <a:t>ф</a:t>
            </a:r>
            <a:r>
              <a:rPr sz="1850" spc="-5" dirty="0">
                <a:latin typeface="Calibri"/>
                <a:cs typeface="Calibri"/>
              </a:rPr>
              <a:t>о</a:t>
            </a:r>
            <a:r>
              <a:rPr sz="1850" dirty="0">
                <a:latin typeface="Calibri"/>
                <a:cs typeface="Calibri"/>
              </a:rPr>
              <a:t>р</a:t>
            </a:r>
            <a:r>
              <a:rPr sz="1850" spc="20" dirty="0">
                <a:latin typeface="Calibri"/>
                <a:cs typeface="Calibri"/>
              </a:rPr>
              <a:t>м</a:t>
            </a:r>
            <a:r>
              <a:rPr sz="1850" spc="45" dirty="0">
                <a:latin typeface="Calibri"/>
                <a:cs typeface="Calibri"/>
              </a:rPr>
              <a:t>и</a:t>
            </a:r>
            <a:r>
              <a:rPr sz="1850" dirty="0">
                <a:latin typeface="Calibri"/>
                <a:cs typeface="Calibri"/>
              </a:rPr>
              <a:t>р</a:t>
            </a:r>
            <a:r>
              <a:rPr sz="1850" spc="-5" dirty="0">
                <a:latin typeface="Calibri"/>
                <a:cs typeface="Calibri"/>
              </a:rPr>
              <a:t>о</a:t>
            </a:r>
            <a:r>
              <a:rPr sz="1850" spc="10" dirty="0">
                <a:latin typeface="Calibri"/>
                <a:cs typeface="Calibri"/>
              </a:rPr>
              <a:t>ва</a:t>
            </a:r>
            <a:r>
              <a:rPr sz="1850" spc="-20" dirty="0">
                <a:latin typeface="Calibri"/>
                <a:cs typeface="Calibri"/>
              </a:rPr>
              <a:t>н</a:t>
            </a:r>
            <a:r>
              <a:rPr sz="1850" spc="45" dirty="0">
                <a:latin typeface="Calibri"/>
                <a:cs typeface="Calibri"/>
              </a:rPr>
              <a:t>и</a:t>
            </a:r>
            <a:r>
              <a:rPr sz="1850" spc="10" dirty="0">
                <a:latin typeface="Calibri"/>
                <a:cs typeface="Calibri"/>
              </a:rPr>
              <a:t>ю  </a:t>
            </a:r>
            <a:r>
              <a:rPr sz="1850" spc="45" dirty="0">
                <a:latin typeface="Calibri"/>
                <a:cs typeface="Calibri"/>
              </a:rPr>
              <a:t>и</a:t>
            </a:r>
            <a:r>
              <a:rPr sz="1850" spc="-20" dirty="0">
                <a:latin typeface="Calibri"/>
                <a:cs typeface="Calibri"/>
              </a:rPr>
              <a:t>н</a:t>
            </a:r>
            <a:r>
              <a:rPr sz="1850" spc="10" dirty="0">
                <a:latin typeface="Calibri"/>
                <a:cs typeface="Calibri"/>
              </a:rPr>
              <a:t>д</a:t>
            </a:r>
            <a:r>
              <a:rPr sz="1850" spc="45" dirty="0">
                <a:latin typeface="Calibri"/>
                <a:cs typeface="Calibri"/>
              </a:rPr>
              <a:t>и</a:t>
            </a:r>
            <a:r>
              <a:rPr sz="1850" spc="10" dirty="0">
                <a:latin typeface="Calibri"/>
                <a:cs typeface="Calibri"/>
              </a:rPr>
              <a:t>в</a:t>
            </a:r>
            <a:r>
              <a:rPr sz="1850" spc="45" dirty="0">
                <a:latin typeface="Calibri"/>
                <a:cs typeface="Calibri"/>
              </a:rPr>
              <a:t>и</a:t>
            </a:r>
            <a:r>
              <a:rPr sz="1850" spc="10" dirty="0">
                <a:latin typeface="Calibri"/>
                <a:cs typeface="Calibri"/>
              </a:rPr>
              <a:t>д</a:t>
            </a:r>
            <a:r>
              <a:rPr sz="1850" spc="-10" dirty="0">
                <a:latin typeface="Calibri"/>
                <a:cs typeface="Calibri"/>
              </a:rPr>
              <a:t>у</a:t>
            </a:r>
            <a:r>
              <a:rPr sz="1850" spc="10" dirty="0">
                <a:latin typeface="Calibri"/>
                <a:cs typeface="Calibri"/>
              </a:rPr>
              <a:t>а</a:t>
            </a:r>
            <a:r>
              <a:rPr sz="1850" spc="30" dirty="0">
                <a:latin typeface="Calibri"/>
                <a:cs typeface="Calibri"/>
              </a:rPr>
              <a:t>л</a:t>
            </a:r>
            <a:r>
              <a:rPr sz="1850" spc="25" dirty="0">
                <a:latin typeface="Calibri"/>
                <a:cs typeface="Calibri"/>
              </a:rPr>
              <a:t>ь</a:t>
            </a:r>
            <a:r>
              <a:rPr sz="1850" spc="-20" dirty="0">
                <a:latin typeface="Calibri"/>
                <a:cs typeface="Calibri"/>
              </a:rPr>
              <a:t>н</a:t>
            </a:r>
            <a:r>
              <a:rPr sz="1850" spc="-5" dirty="0">
                <a:latin typeface="Calibri"/>
                <a:cs typeface="Calibri"/>
              </a:rPr>
              <a:t>о</a:t>
            </a:r>
            <a:r>
              <a:rPr sz="1850" spc="30" dirty="0">
                <a:latin typeface="Calibri"/>
                <a:cs typeface="Calibri"/>
              </a:rPr>
              <a:t>г</a:t>
            </a:r>
            <a:r>
              <a:rPr sz="1850" spc="10" dirty="0">
                <a:latin typeface="Calibri"/>
                <a:cs typeface="Calibri"/>
              </a:rPr>
              <a:t>о</a:t>
            </a:r>
            <a:r>
              <a:rPr sz="1850" spc="-225" dirty="0">
                <a:latin typeface="Calibri"/>
                <a:cs typeface="Calibri"/>
              </a:rPr>
              <a:t> </a:t>
            </a:r>
            <a:r>
              <a:rPr sz="1850" spc="-15" dirty="0">
                <a:latin typeface="Calibri"/>
                <a:cs typeface="Calibri"/>
              </a:rPr>
              <a:t>у</a:t>
            </a:r>
            <a:r>
              <a:rPr sz="1850" spc="30" dirty="0">
                <a:latin typeface="Calibri"/>
                <a:cs typeface="Calibri"/>
              </a:rPr>
              <a:t>ч</a:t>
            </a:r>
            <a:r>
              <a:rPr sz="1850" spc="-25" dirty="0">
                <a:latin typeface="Calibri"/>
                <a:cs typeface="Calibri"/>
              </a:rPr>
              <a:t>е</a:t>
            </a:r>
            <a:r>
              <a:rPr sz="1850" spc="-15" dirty="0">
                <a:latin typeface="Calibri"/>
                <a:cs typeface="Calibri"/>
              </a:rPr>
              <a:t>б</a:t>
            </a:r>
            <a:r>
              <a:rPr sz="1850" spc="-20" dirty="0">
                <a:latin typeface="Calibri"/>
                <a:cs typeface="Calibri"/>
              </a:rPr>
              <a:t>н</a:t>
            </a:r>
            <a:r>
              <a:rPr sz="1850" spc="-5" dirty="0">
                <a:latin typeface="Calibri"/>
                <a:cs typeface="Calibri"/>
              </a:rPr>
              <a:t>о</a:t>
            </a:r>
            <a:r>
              <a:rPr sz="1850" spc="30" dirty="0">
                <a:latin typeface="Calibri"/>
                <a:cs typeface="Calibri"/>
              </a:rPr>
              <a:t>г</a:t>
            </a:r>
            <a:r>
              <a:rPr sz="1850" spc="10" dirty="0">
                <a:latin typeface="Calibri"/>
                <a:cs typeface="Calibri"/>
              </a:rPr>
              <a:t>о</a:t>
            </a:r>
            <a:r>
              <a:rPr sz="1850" spc="-7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п</a:t>
            </a:r>
            <a:r>
              <a:rPr sz="1850" spc="25" dirty="0">
                <a:latin typeface="Calibri"/>
                <a:cs typeface="Calibri"/>
              </a:rPr>
              <a:t>л</a:t>
            </a:r>
            <a:r>
              <a:rPr sz="1850" spc="10" dirty="0">
                <a:latin typeface="Calibri"/>
                <a:cs typeface="Calibri"/>
              </a:rPr>
              <a:t>а</a:t>
            </a:r>
            <a:r>
              <a:rPr sz="1850" spc="-15" dirty="0">
                <a:latin typeface="Calibri"/>
                <a:cs typeface="Calibri"/>
              </a:rPr>
              <a:t>н</a:t>
            </a:r>
            <a:r>
              <a:rPr sz="1850" spc="10" dirty="0">
                <a:latin typeface="Calibri"/>
                <a:cs typeface="Calibri"/>
              </a:rPr>
              <a:t>а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64302" y="1942338"/>
            <a:ext cx="571500" cy="3688079"/>
          </a:xfrm>
          <a:custGeom>
            <a:avLst/>
            <a:gdLst/>
            <a:ahLst/>
            <a:cxnLst/>
            <a:rect l="l" t="t" r="r" b="b"/>
            <a:pathLst>
              <a:path w="571500" h="3688079">
                <a:moveTo>
                  <a:pt x="0" y="0"/>
                </a:moveTo>
                <a:lnTo>
                  <a:pt x="46355" y="3683"/>
                </a:lnTo>
                <a:lnTo>
                  <a:pt x="90297" y="14604"/>
                </a:lnTo>
                <a:lnTo>
                  <a:pt x="131318" y="31876"/>
                </a:lnTo>
                <a:lnTo>
                  <a:pt x="168783" y="55117"/>
                </a:lnTo>
                <a:lnTo>
                  <a:pt x="202057" y="83692"/>
                </a:lnTo>
                <a:lnTo>
                  <a:pt x="230632" y="116966"/>
                </a:lnTo>
                <a:lnTo>
                  <a:pt x="253873" y="154432"/>
                </a:lnTo>
                <a:lnTo>
                  <a:pt x="271145" y="195452"/>
                </a:lnTo>
                <a:lnTo>
                  <a:pt x="282067" y="239395"/>
                </a:lnTo>
                <a:lnTo>
                  <a:pt x="285750" y="285750"/>
                </a:lnTo>
                <a:lnTo>
                  <a:pt x="285750" y="1558289"/>
                </a:lnTo>
                <a:lnTo>
                  <a:pt x="289433" y="1604645"/>
                </a:lnTo>
                <a:lnTo>
                  <a:pt x="300355" y="1648587"/>
                </a:lnTo>
                <a:lnTo>
                  <a:pt x="317626" y="1689608"/>
                </a:lnTo>
                <a:lnTo>
                  <a:pt x="340868" y="1727073"/>
                </a:lnTo>
                <a:lnTo>
                  <a:pt x="369443" y="1760347"/>
                </a:lnTo>
                <a:lnTo>
                  <a:pt x="402717" y="1788922"/>
                </a:lnTo>
                <a:lnTo>
                  <a:pt x="440182" y="1812163"/>
                </a:lnTo>
                <a:lnTo>
                  <a:pt x="481202" y="1829435"/>
                </a:lnTo>
                <a:lnTo>
                  <a:pt x="525145" y="1840357"/>
                </a:lnTo>
                <a:lnTo>
                  <a:pt x="571500" y="1844039"/>
                </a:lnTo>
                <a:lnTo>
                  <a:pt x="525145" y="1847723"/>
                </a:lnTo>
                <a:lnTo>
                  <a:pt x="481202" y="1858645"/>
                </a:lnTo>
                <a:lnTo>
                  <a:pt x="440182" y="1875917"/>
                </a:lnTo>
                <a:lnTo>
                  <a:pt x="402717" y="1899158"/>
                </a:lnTo>
                <a:lnTo>
                  <a:pt x="369443" y="1927733"/>
                </a:lnTo>
                <a:lnTo>
                  <a:pt x="340868" y="1961007"/>
                </a:lnTo>
                <a:lnTo>
                  <a:pt x="317626" y="1998472"/>
                </a:lnTo>
                <a:lnTo>
                  <a:pt x="300355" y="2039493"/>
                </a:lnTo>
                <a:lnTo>
                  <a:pt x="289433" y="2083435"/>
                </a:lnTo>
                <a:lnTo>
                  <a:pt x="285750" y="2129790"/>
                </a:lnTo>
                <a:lnTo>
                  <a:pt x="285750" y="3402329"/>
                </a:lnTo>
                <a:lnTo>
                  <a:pt x="282067" y="3448685"/>
                </a:lnTo>
                <a:lnTo>
                  <a:pt x="271145" y="3492627"/>
                </a:lnTo>
                <a:lnTo>
                  <a:pt x="253873" y="3533648"/>
                </a:lnTo>
                <a:lnTo>
                  <a:pt x="230632" y="3571113"/>
                </a:lnTo>
                <a:lnTo>
                  <a:pt x="202057" y="3604387"/>
                </a:lnTo>
                <a:lnTo>
                  <a:pt x="168783" y="3632962"/>
                </a:lnTo>
                <a:lnTo>
                  <a:pt x="131318" y="3656190"/>
                </a:lnTo>
                <a:lnTo>
                  <a:pt x="90297" y="3673513"/>
                </a:lnTo>
                <a:lnTo>
                  <a:pt x="46355" y="3684346"/>
                </a:lnTo>
                <a:lnTo>
                  <a:pt x="0" y="3688079"/>
                </a:lnTo>
              </a:path>
            </a:pathLst>
          </a:custGeom>
          <a:ln w="38100">
            <a:solidFill>
              <a:srgbClr val="006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20328" y="271272"/>
            <a:ext cx="3080385" cy="1411605"/>
          </a:xfrm>
          <a:prstGeom prst="rect">
            <a:avLst/>
          </a:prstGeom>
          <a:ln w="9534">
            <a:solidFill>
              <a:srgbClr val="44526A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807085">
              <a:lnSpc>
                <a:spcPct val="100000"/>
              </a:lnSpc>
              <a:spcBef>
                <a:spcPts val="745"/>
              </a:spcBef>
            </a:pPr>
            <a:r>
              <a:rPr sz="1200" b="1" spc="5" dirty="0">
                <a:latin typeface="Calibri"/>
                <a:cs typeface="Calibri"/>
              </a:rPr>
              <a:t>ПРОФИЛИОБУЧЕНИЯ: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Calibri"/>
              <a:cs typeface="Calibri"/>
            </a:endParaRPr>
          </a:p>
          <a:p>
            <a:pPr marL="216535" indent="-86995">
              <a:lnSpc>
                <a:spcPts val="1435"/>
              </a:lnSpc>
              <a:buFont typeface="Calibri"/>
              <a:buChar char="-"/>
              <a:tabLst>
                <a:tab pos="217170" algn="l"/>
              </a:tabLst>
            </a:pPr>
            <a:r>
              <a:rPr sz="1200" b="1" spc="-15" dirty="0">
                <a:latin typeface="Calibri"/>
                <a:cs typeface="Calibri"/>
              </a:rPr>
              <a:t>естественно-научный</a:t>
            </a:r>
            <a:endParaRPr sz="1200">
              <a:latin typeface="Calibri"/>
              <a:cs typeface="Calibri"/>
            </a:endParaRPr>
          </a:p>
          <a:p>
            <a:pPr marL="216535" indent="-86995">
              <a:lnSpc>
                <a:spcPts val="1435"/>
              </a:lnSpc>
              <a:buFont typeface="Calibri"/>
              <a:buChar char="-"/>
              <a:tabLst>
                <a:tab pos="217170" algn="l"/>
              </a:tabLst>
            </a:pPr>
            <a:r>
              <a:rPr sz="1200" b="1" spc="-5" dirty="0">
                <a:latin typeface="Calibri"/>
                <a:cs typeface="Calibri"/>
              </a:rPr>
              <a:t>гуманитарный</a:t>
            </a:r>
            <a:endParaRPr sz="1200">
              <a:latin typeface="Calibri"/>
              <a:cs typeface="Calibri"/>
            </a:endParaRPr>
          </a:p>
          <a:p>
            <a:pPr marL="216535" indent="-86995">
              <a:lnSpc>
                <a:spcPts val="1435"/>
              </a:lnSpc>
              <a:spcBef>
                <a:spcPts val="60"/>
              </a:spcBef>
              <a:buFont typeface="Calibri"/>
              <a:buChar char="-"/>
              <a:tabLst>
                <a:tab pos="217170" algn="l"/>
              </a:tabLst>
            </a:pPr>
            <a:r>
              <a:rPr sz="1200" b="1" spc="-10" dirty="0">
                <a:latin typeface="Calibri"/>
                <a:cs typeface="Calibri"/>
              </a:rPr>
              <a:t>социально-экономический</a:t>
            </a:r>
            <a:endParaRPr sz="1200">
              <a:latin typeface="Calibri"/>
              <a:cs typeface="Calibri"/>
            </a:endParaRPr>
          </a:p>
          <a:p>
            <a:pPr marL="216535" indent="-86995">
              <a:lnSpc>
                <a:spcPts val="1425"/>
              </a:lnSpc>
              <a:buFont typeface="Calibri"/>
              <a:buChar char="-"/>
              <a:tabLst>
                <a:tab pos="217170" algn="l"/>
              </a:tabLst>
            </a:pPr>
            <a:r>
              <a:rPr sz="1200" b="1" spc="-10" dirty="0">
                <a:latin typeface="Calibri"/>
                <a:cs typeface="Calibri"/>
              </a:rPr>
              <a:t>технологический</a:t>
            </a:r>
            <a:endParaRPr sz="1200">
              <a:latin typeface="Calibri"/>
              <a:cs typeface="Calibri"/>
            </a:endParaRPr>
          </a:p>
          <a:p>
            <a:pPr marL="216535" indent="-86995">
              <a:lnSpc>
                <a:spcPts val="1430"/>
              </a:lnSpc>
              <a:buFont typeface="Calibri"/>
              <a:buChar char="-"/>
              <a:tabLst>
                <a:tab pos="217170" algn="l"/>
              </a:tabLst>
            </a:pPr>
            <a:r>
              <a:rPr sz="1200" b="1" spc="-5" dirty="0">
                <a:latin typeface="Calibri"/>
                <a:cs typeface="Calibri"/>
              </a:rPr>
              <a:t>универсальный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6051" y="6074664"/>
            <a:ext cx="4470400" cy="637540"/>
          </a:xfrm>
          <a:prstGeom prst="rect">
            <a:avLst/>
          </a:prstGeom>
          <a:ln w="9534">
            <a:solidFill>
              <a:srgbClr val="006DC0"/>
            </a:solidFill>
          </a:ln>
        </p:spPr>
        <p:txBody>
          <a:bodyPr vert="horz" wrap="square" lIns="0" tIns="14795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165"/>
              </a:spcBef>
            </a:pPr>
            <a:r>
              <a:rPr sz="1850" spc="15" dirty="0">
                <a:latin typeface="Calibri"/>
                <a:cs typeface="Calibri"/>
              </a:rPr>
              <a:t>Презентация</a:t>
            </a:r>
            <a:r>
              <a:rPr sz="1850" spc="170" dirty="0">
                <a:latin typeface="Calibri"/>
                <a:cs typeface="Calibri"/>
              </a:rPr>
              <a:t> </a:t>
            </a:r>
            <a:r>
              <a:rPr sz="1850" spc="15" dirty="0">
                <a:latin typeface="Calibri"/>
                <a:cs typeface="Calibri"/>
              </a:rPr>
              <a:t>профилей</a:t>
            </a:r>
            <a:r>
              <a:rPr sz="1850" spc="-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обучения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30200" y="104203"/>
            <a:ext cx="469011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latin typeface="Calibri"/>
                <a:cs typeface="Calibri"/>
              </a:rPr>
              <a:t>Циклограмма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разработка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ИУП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0333" y="1887054"/>
            <a:ext cx="4428998" cy="47741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5848350" y="253745"/>
            <a:ext cx="2211705" cy="1396365"/>
          </a:xfrm>
          <a:custGeom>
            <a:avLst/>
            <a:gdLst/>
            <a:ahLst/>
            <a:cxnLst/>
            <a:rect l="l" t="t" r="r" b="b"/>
            <a:pathLst>
              <a:path w="2211704" h="1396364">
                <a:moveTo>
                  <a:pt x="0" y="0"/>
                </a:moveTo>
                <a:lnTo>
                  <a:pt x="1513331" y="0"/>
                </a:lnTo>
                <a:lnTo>
                  <a:pt x="2211324" y="697991"/>
                </a:lnTo>
                <a:lnTo>
                  <a:pt x="1513331" y="1395983"/>
                </a:lnTo>
                <a:lnTo>
                  <a:pt x="0" y="1395983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6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58459" y="650303"/>
            <a:ext cx="1523365" cy="52133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spc="-10" dirty="0">
                <a:latin typeface="Calibri"/>
                <a:cs typeface="Calibri"/>
              </a:rPr>
              <a:t>П</a:t>
            </a:r>
            <a:r>
              <a:rPr sz="1500" b="1" spc="-10" dirty="0">
                <a:latin typeface="Calibri"/>
                <a:cs typeface="Calibri"/>
              </a:rPr>
              <a:t>редварительное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500" b="1" spc="-5" dirty="0">
                <a:latin typeface="Calibri"/>
                <a:cs typeface="Calibri"/>
              </a:rPr>
              <a:t>комплектование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84324" y="126296"/>
            <a:ext cx="355600" cy="355600"/>
            <a:chOff x="5684324" y="126296"/>
            <a:chExt cx="355600" cy="355600"/>
          </a:xfrm>
        </p:grpSpPr>
        <p:sp>
          <p:nvSpPr>
            <p:cNvPr id="18" name="object 18"/>
            <p:cNvSpPr/>
            <p:nvPr/>
          </p:nvSpPr>
          <p:spPr>
            <a:xfrm>
              <a:off x="5689092" y="131063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974" y="0"/>
                  </a:moveTo>
                  <a:lnTo>
                    <a:pt x="127000" y="6222"/>
                  </a:lnTo>
                  <a:lnTo>
                    <a:pt x="85725" y="23621"/>
                  </a:lnTo>
                  <a:lnTo>
                    <a:pt x="50673" y="50672"/>
                  </a:lnTo>
                  <a:lnTo>
                    <a:pt x="23622" y="85725"/>
                  </a:lnTo>
                  <a:lnTo>
                    <a:pt x="6223" y="127000"/>
                  </a:lnTo>
                  <a:lnTo>
                    <a:pt x="0" y="172974"/>
                  </a:lnTo>
                  <a:lnTo>
                    <a:pt x="6223" y="218947"/>
                  </a:lnTo>
                  <a:lnTo>
                    <a:pt x="23622" y="260222"/>
                  </a:lnTo>
                  <a:lnTo>
                    <a:pt x="50673" y="295274"/>
                  </a:lnTo>
                  <a:lnTo>
                    <a:pt x="85725" y="322325"/>
                  </a:lnTo>
                  <a:lnTo>
                    <a:pt x="127000" y="339724"/>
                  </a:lnTo>
                  <a:lnTo>
                    <a:pt x="172974" y="345947"/>
                  </a:lnTo>
                  <a:lnTo>
                    <a:pt x="218948" y="339724"/>
                  </a:lnTo>
                  <a:lnTo>
                    <a:pt x="260223" y="322325"/>
                  </a:lnTo>
                  <a:lnTo>
                    <a:pt x="295275" y="295274"/>
                  </a:lnTo>
                  <a:lnTo>
                    <a:pt x="322325" y="260222"/>
                  </a:lnTo>
                  <a:lnTo>
                    <a:pt x="339725" y="218947"/>
                  </a:lnTo>
                  <a:lnTo>
                    <a:pt x="345948" y="172974"/>
                  </a:lnTo>
                  <a:lnTo>
                    <a:pt x="339725" y="127000"/>
                  </a:lnTo>
                  <a:lnTo>
                    <a:pt x="322325" y="85725"/>
                  </a:lnTo>
                  <a:lnTo>
                    <a:pt x="295275" y="50672"/>
                  </a:lnTo>
                  <a:lnTo>
                    <a:pt x="260223" y="23621"/>
                  </a:lnTo>
                  <a:lnTo>
                    <a:pt x="218948" y="6222"/>
                  </a:lnTo>
                  <a:lnTo>
                    <a:pt x="172974" y="0"/>
                  </a:lnTo>
                  <a:close/>
                </a:path>
              </a:pathLst>
            </a:custGeom>
            <a:solidFill>
              <a:srgbClr val="006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89092" y="131063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0" y="172974"/>
                  </a:moveTo>
                  <a:lnTo>
                    <a:pt x="6223" y="127000"/>
                  </a:lnTo>
                  <a:lnTo>
                    <a:pt x="23622" y="85725"/>
                  </a:lnTo>
                  <a:lnTo>
                    <a:pt x="50673" y="50672"/>
                  </a:lnTo>
                  <a:lnTo>
                    <a:pt x="85725" y="23621"/>
                  </a:lnTo>
                  <a:lnTo>
                    <a:pt x="127000" y="6222"/>
                  </a:lnTo>
                  <a:lnTo>
                    <a:pt x="172974" y="0"/>
                  </a:lnTo>
                  <a:lnTo>
                    <a:pt x="218948" y="6222"/>
                  </a:lnTo>
                  <a:lnTo>
                    <a:pt x="260223" y="23621"/>
                  </a:lnTo>
                  <a:lnTo>
                    <a:pt x="295275" y="50672"/>
                  </a:lnTo>
                  <a:lnTo>
                    <a:pt x="322325" y="85725"/>
                  </a:lnTo>
                  <a:lnTo>
                    <a:pt x="339725" y="127000"/>
                  </a:lnTo>
                  <a:lnTo>
                    <a:pt x="345948" y="172974"/>
                  </a:lnTo>
                  <a:lnTo>
                    <a:pt x="339725" y="218947"/>
                  </a:lnTo>
                  <a:lnTo>
                    <a:pt x="322325" y="260222"/>
                  </a:lnTo>
                  <a:lnTo>
                    <a:pt x="295275" y="295274"/>
                  </a:lnTo>
                  <a:lnTo>
                    <a:pt x="260223" y="322325"/>
                  </a:lnTo>
                  <a:lnTo>
                    <a:pt x="218948" y="339724"/>
                  </a:lnTo>
                  <a:lnTo>
                    <a:pt x="172974" y="345947"/>
                  </a:lnTo>
                  <a:lnTo>
                    <a:pt x="127000" y="339724"/>
                  </a:lnTo>
                  <a:lnTo>
                    <a:pt x="85725" y="322325"/>
                  </a:lnTo>
                  <a:lnTo>
                    <a:pt x="50673" y="295274"/>
                  </a:lnTo>
                  <a:lnTo>
                    <a:pt x="23622" y="260222"/>
                  </a:lnTo>
                  <a:lnTo>
                    <a:pt x="6223" y="218947"/>
                  </a:lnTo>
                  <a:lnTo>
                    <a:pt x="0" y="172974"/>
                  </a:lnTo>
                  <a:close/>
                </a:path>
              </a:pathLst>
            </a:custGeom>
            <a:ln w="9534">
              <a:solidFill>
                <a:srgbClr val="006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85865" y="99377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8EF4A0-2C9B-DC59-F880-69131C70A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4" t="18172" r="12140" b="7512"/>
          <a:stretch/>
        </p:blipFill>
        <p:spPr>
          <a:xfrm>
            <a:off x="152400" y="21336"/>
            <a:ext cx="11887200" cy="68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54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FDA649-AAF7-0F87-F159-B1ECDD263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 t="7778" r="15972" b="13333"/>
          <a:stretch/>
        </p:blipFill>
        <p:spPr>
          <a:xfrm>
            <a:off x="609600" y="0"/>
            <a:ext cx="10761849" cy="699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4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6F53B0-BB6E-5D0E-6F82-3A2DE6F8B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8" t="10000" r="9722" b="18889"/>
          <a:stretch/>
        </p:blipFill>
        <p:spPr>
          <a:xfrm>
            <a:off x="457200" y="419100"/>
            <a:ext cx="1100494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0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8602AB-C0D1-D953-6C3C-74CC6019B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2" t="11111" r="11806" b="16667"/>
          <a:stretch/>
        </p:blipFill>
        <p:spPr>
          <a:xfrm>
            <a:off x="399756" y="-76200"/>
            <a:ext cx="11392487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6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6355" y="81978"/>
            <a:ext cx="782764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latin typeface="Calibri"/>
                <a:cs typeface="Calibri"/>
              </a:rPr>
              <a:t>Нормативные</a:t>
            </a:r>
            <a:r>
              <a:rPr sz="2750" spc="10" dirty="0">
                <a:latin typeface="Calibri"/>
                <a:cs typeface="Calibri"/>
              </a:rPr>
              <a:t> документы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к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новому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учебному</a:t>
            </a:r>
            <a:r>
              <a:rPr sz="2750" spc="-12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году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109" y="1431607"/>
            <a:ext cx="3521710" cy="1530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25" dirty="0">
                <a:latin typeface="Calibri"/>
                <a:cs typeface="Calibri"/>
              </a:rPr>
              <a:t>П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0" dirty="0">
                <a:latin typeface="Calibri"/>
                <a:cs typeface="Calibri"/>
              </a:rPr>
              <a:t>з</a:t>
            </a:r>
            <a:r>
              <a:rPr sz="1400" spc="-1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Мин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5" dirty="0">
                <a:latin typeface="Calibri"/>
                <a:cs typeface="Calibri"/>
              </a:rPr>
              <a:t>рс</a:t>
            </a:r>
            <a:r>
              <a:rPr sz="1400" spc="-15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30" dirty="0">
                <a:latin typeface="Calibri"/>
                <a:cs typeface="Calibri"/>
              </a:rPr>
              <a:t>а</a:t>
            </a:r>
            <a:r>
              <a:rPr sz="1400" spc="15" dirty="0">
                <a:latin typeface="Calibri"/>
                <a:cs typeface="Calibri"/>
              </a:rPr>
              <a:t>п</a:t>
            </a:r>
            <a:r>
              <a:rPr sz="1400" spc="5" dirty="0">
                <a:latin typeface="Calibri"/>
                <a:cs typeface="Calibri"/>
              </a:rPr>
              <a:t>росв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щ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64"/>
              </a:lnSpc>
              <a:spcBef>
                <a:spcPts val="45"/>
              </a:spcBef>
            </a:pPr>
            <a:r>
              <a:rPr sz="1400" spc="20" dirty="0">
                <a:latin typeface="Calibri"/>
                <a:cs typeface="Calibri"/>
              </a:rPr>
              <a:t>Р</a:t>
            </a:r>
            <a:r>
              <a:rPr sz="1400" spc="5" dirty="0">
                <a:latin typeface="Calibri"/>
                <a:cs typeface="Calibri"/>
              </a:rPr>
              <a:t>осс</a:t>
            </a:r>
            <a:r>
              <a:rPr sz="1400" spc="-10" dirty="0">
                <a:latin typeface="Calibri"/>
                <a:cs typeface="Calibri"/>
              </a:rPr>
              <a:t>ий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spc="-65" dirty="0">
                <a:latin typeface="Calibri"/>
                <a:cs typeface="Calibri"/>
              </a:rPr>
              <a:t>о</a:t>
            </a:r>
            <a:r>
              <a:rPr sz="1400" spc="10" dirty="0">
                <a:latin typeface="Calibri"/>
                <a:cs typeface="Calibri"/>
              </a:rPr>
              <a:t>й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40" dirty="0">
                <a:latin typeface="Calibri"/>
                <a:cs typeface="Calibri"/>
              </a:rPr>
              <a:t>д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ци</a:t>
            </a:r>
            <a:r>
              <a:rPr sz="1400" spc="10" dirty="0">
                <a:latin typeface="Calibri"/>
                <a:cs typeface="Calibri"/>
              </a:rPr>
              <a:t>и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о</a:t>
            </a:r>
            <a:r>
              <a:rPr sz="1400" spc="125" dirty="0">
                <a:latin typeface="Calibri"/>
                <a:cs typeface="Calibri"/>
              </a:rPr>
              <a:t>т</a:t>
            </a:r>
            <a:r>
              <a:rPr sz="1400" b="1" spc="35" dirty="0">
                <a:latin typeface="Calibri"/>
                <a:cs typeface="Calibri"/>
              </a:rPr>
              <a:t>27</a:t>
            </a:r>
            <a:r>
              <a:rPr sz="1400" b="1" spc="-5" dirty="0">
                <a:latin typeface="Calibri"/>
                <a:cs typeface="Calibri"/>
              </a:rPr>
              <a:t>.</a:t>
            </a:r>
            <a:r>
              <a:rPr sz="1400" b="1" spc="35" dirty="0">
                <a:latin typeface="Calibri"/>
                <a:cs typeface="Calibri"/>
              </a:rPr>
              <a:t>12</a:t>
            </a:r>
            <a:r>
              <a:rPr sz="1400" b="1" spc="-5" dirty="0">
                <a:latin typeface="Calibri"/>
                <a:cs typeface="Calibri"/>
              </a:rPr>
              <a:t>.</a:t>
            </a:r>
            <a:r>
              <a:rPr sz="1400" b="1" spc="-40" dirty="0">
                <a:latin typeface="Calibri"/>
                <a:cs typeface="Calibri"/>
              </a:rPr>
              <a:t>20</a:t>
            </a:r>
            <a:r>
              <a:rPr sz="1400" b="1" spc="35" dirty="0">
                <a:latin typeface="Calibri"/>
                <a:cs typeface="Calibri"/>
              </a:rPr>
              <a:t>2</a:t>
            </a:r>
            <a:r>
              <a:rPr sz="1400" b="1" spc="10" dirty="0">
                <a:latin typeface="Calibri"/>
                <a:cs typeface="Calibri"/>
              </a:rPr>
              <a:t>3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25" dirty="0">
                <a:latin typeface="Calibri"/>
                <a:cs typeface="Calibri"/>
              </a:rPr>
              <a:t>№</a:t>
            </a:r>
            <a:r>
              <a:rPr sz="1400" b="1" spc="-155" dirty="0">
                <a:latin typeface="Calibri"/>
                <a:cs typeface="Calibri"/>
              </a:rPr>
              <a:t> </a:t>
            </a:r>
            <a:r>
              <a:rPr sz="1400" b="1" spc="35" dirty="0">
                <a:latin typeface="Calibri"/>
                <a:cs typeface="Calibri"/>
              </a:rPr>
              <a:t>10</a:t>
            </a:r>
            <a:r>
              <a:rPr sz="1400" b="1" spc="-40" dirty="0">
                <a:latin typeface="Calibri"/>
                <a:cs typeface="Calibri"/>
              </a:rPr>
              <a:t>2</a:t>
            </a:r>
            <a:r>
              <a:rPr sz="1400" b="1" spc="10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64"/>
              </a:lnSpc>
            </a:pPr>
            <a:r>
              <a:rPr sz="1400" spc="30" dirty="0">
                <a:latin typeface="Calibri"/>
                <a:cs typeface="Calibri"/>
              </a:rPr>
              <a:t>«</a:t>
            </a:r>
            <a:r>
              <a:rPr sz="1400" spc="15" dirty="0">
                <a:latin typeface="Calibri"/>
                <a:cs typeface="Calibri"/>
              </a:rPr>
              <a:t>О</a:t>
            </a:r>
            <a:r>
              <a:rPr sz="1400" spc="-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вн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и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з</a:t>
            </a:r>
            <a:r>
              <a:rPr sz="1400" spc="25" dirty="0">
                <a:latin typeface="Calibri"/>
                <a:cs typeface="Calibri"/>
              </a:rPr>
              <a:t>м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й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в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spc="40" dirty="0">
                <a:latin typeface="Calibri"/>
                <a:cs typeface="Calibri"/>
              </a:rPr>
              <a:t>ы</a:t>
            </a:r>
            <a:r>
              <a:rPr sz="1400" spc="114" dirty="0">
                <a:latin typeface="Calibri"/>
                <a:cs typeface="Calibri"/>
              </a:rPr>
              <a:t>е</a:t>
            </a:r>
            <a:r>
              <a:rPr sz="1400" spc="15" dirty="0">
                <a:latin typeface="Calibri"/>
                <a:cs typeface="Calibri"/>
              </a:rPr>
              <a:t>п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0" dirty="0">
                <a:latin typeface="Calibri"/>
                <a:cs typeface="Calibri"/>
              </a:rPr>
              <a:t>зы</a:t>
            </a:r>
            <a:endParaRPr sz="1400">
              <a:latin typeface="Calibri"/>
              <a:cs typeface="Calibri"/>
            </a:endParaRPr>
          </a:p>
          <a:p>
            <a:pPr marL="12700" marR="197485">
              <a:lnSpc>
                <a:spcPts val="1650"/>
              </a:lnSpc>
              <a:spcBef>
                <a:spcPts val="130"/>
              </a:spcBef>
            </a:pPr>
            <a:r>
              <a:rPr sz="1400" spc="-5" dirty="0">
                <a:latin typeface="Calibri"/>
                <a:cs typeface="Calibri"/>
              </a:rPr>
              <a:t>Ми</a:t>
            </a:r>
            <a:r>
              <a:rPr sz="1400" dirty="0">
                <a:latin typeface="Calibri"/>
                <a:cs typeface="Calibri"/>
              </a:rPr>
              <a:t>н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б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40" dirty="0">
                <a:latin typeface="Calibri"/>
                <a:cs typeface="Calibri"/>
              </a:rPr>
              <a:t>у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spc="10" dirty="0">
                <a:latin typeface="Calibri"/>
                <a:cs typeface="Calibri"/>
              </a:rPr>
              <a:t>и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и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</a:t>
            </a:r>
            <a:r>
              <a:rPr sz="1400" dirty="0">
                <a:latin typeface="Calibri"/>
                <a:cs typeface="Calibri"/>
              </a:rPr>
              <a:t>н</a:t>
            </a:r>
            <a:r>
              <a:rPr sz="1400" spc="15" dirty="0">
                <a:latin typeface="Calibri"/>
                <a:cs typeface="Calibri"/>
              </a:rPr>
              <a:t>п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spc="5" dirty="0">
                <a:latin typeface="Calibri"/>
                <a:cs typeface="Calibri"/>
              </a:rPr>
              <a:t>осв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щ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я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Р</a:t>
            </a:r>
            <a:r>
              <a:rPr sz="1400" spc="5" dirty="0">
                <a:latin typeface="Calibri"/>
                <a:cs typeface="Calibri"/>
              </a:rPr>
              <a:t>осс</a:t>
            </a:r>
            <a:r>
              <a:rPr sz="1400" spc="-10" dirty="0">
                <a:latin typeface="Calibri"/>
                <a:cs typeface="Calibri"/>
              </a:rPr>
              <a:t>ии</a:t>
            </a:r>
            <a:r>
              <a:rPr sz="1400" spc="5" dirty="0">
                <a:latin typeface="Calibri"/>
                <a:cs typeface="Calibri"/>
              </a:rPr>
              <a:t>,  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35" dirty="0">
                <a:latin typeface="Calibri"/>
                <a:cs typeface="Calibri"/>
              </a:rPr>
              <a:t>ю</a:t>
            </a:r>
            <a:r>
              <a:rPr sz="1400" dirty="0">
                <a:latin typeface="Calibri"/>
                <a:cs typeface="Calibri"/>
              </a:rPr>
              <a:t>щ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ся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25" dirty="0">
                <a:latin typeface="Calibri"/>
                <a:cs typeface="Calibri"/>
              </a:rPr>
              <a:t>ф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40" dirty="0">
                <a:latin typeface="Calibri"/>
                <a:cs typeface="Calibri"/>
              </a:rPr>
              <a:t>д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spc="-70" dirty="0">
                <a:latin typeface="Calibri"/>
                <a:cs typeface="Calibri"/>
              </a:rPr>
              <a:t>а</a:t>
            </a:r>
            <a:r>
              <a:rPr sz="1400" spc="30" dirty="0">
                <a:latin typeface="Calibri"/>
                <a:cs typeface="Calibri"/>
              </a:rPr>
              <a:t>л</a:t>
            </a:r>
            <a:r>
              <a:rPr sz="1400" spc="15" dirty="0">
                <a:latin typeface="Calibri"/>
                <a:cs typeface="Calibri"/>
              </a:rPr>
              <a:t>ь</a:t>
            </a:r>
            <a:r>
              <a:rPr sz="1400" spc="-75" dirty="0">
                <a:latin typeface="Calibri"/>
                <a:cs typeface="Calibri"/>
              </a:rPr>
              <a:t>н</a:t>
            </a:r>
            <a:r>
              <a:rPr sz="1400" spc="40" dirty="0">
                <a:latin typeface="Calibri"/>
                <a:cs typeface="Calibri"/>
              </a:rPr>
              <a:t>ы</a:t>
            </a:r>
            <a:r>
              <a:rPr sz="1400" spc="10" dirty="0">
                <a:latin typeface="Calibri"/>
                <a:cs typeface="Calibri"/>
              </a:rPr>
              <a:t>х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35" dirty="0">
                <a:latin typeface="Calibri"/>
                <a:cs typeface="Calibri"/>
              </a:rPr>
              <a:t>г</a:t>
            </a:r>
            <a:r>
              <a:rPr sz="1400" spc="-65" dirty="0">
                <a:latin typeface="Calibri"/>
                <a:cs typeface="Calibri"/>
              </a:rPr>
              <a:t>о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35" dirty="0">
                <a:latin typeface="Calibri"/>
                <a:cs typeface="Calibri"/>
              </a:rPr>
              <a:t>уд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65" dirty="0">
                <a:latin typeface="Calibri"/>
                <a:cs typeface="Calibri"/>
              </a:rPr>
              <a:t>р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нн</a:t>
            </a:r>
            <a:r>
              <a:rPr sz="1400" spc="-35" dirty="0">
                <a:latin typeface="Calibri"/>
                <a:cs typeface="Calibri"/>
              </a:rPr>
              <a:t>ы</a:t>
            </a:r>
            <a:r>
              <a:rPr sz="1400" spc="10" dirty="0">
                <a:latin typeface="Calibri"/>
                <a:cs typeface="Calibri"/>
              </a:rPr>
              <a:t>х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05"/>
              </a:lnSpc>
            </a:pP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ан</a:t>
            </a:r>
            <a:r>
              <a:rPr sz="1400" spc="4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10" dirty="0">
                <a:latin typeface="Calibri"/>
                <a:cs typeface="Calibri"/>
              </a:rPr>
              <a:t>в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ос</a:t>
            </a:r>
            <a:r>
              <a:rPr sz="1400" dirty="0">
                <a:latin typeface="Calibri"/>
                <a:cs typeface="Calibri"/>
              </a:rPr>
              <a:t>н</a:t>
            </a:r>
            <a:r>
              <a:rPr sz="1400" spc="5" dirty="0">
                <a:latin typeface="Calibri"/>
                <a:cs typeface="Calibri"/>
              </a:rPr>
              <a:t>ов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35" dirty="0">
                <a:latin typeface="Calibri"/>
                <a:cs typeface="Calibri"/>
              </a:rPr>
              <a:t>г</a:t>
            </a:r>
            <a:r>
              <a:rPr sz="1400" spc="10" dirty="0">
                <a:latin typeface="Calibri"/>
                <a:cs typeface="Calibri"/>
              </a:rPr>
              <a:t>о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бщ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35" dirty="0">
                <a:latin typeface="Calibri"/>
                <a:cs typeface="Calibri"/>
              </a:rPr>
              <a:t>г</a:t>
            </a:r>
            <a:r>
              <a:rPr sz="1400" spc="10" dirty="0">
                <a:latin typeface="Calibri"/>
                <a:cs typeface="Calibri"/>
              </a:rPr>
              <a:t>о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б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0" dirty="0">
                <a:latin typeface="Calibri"/>
                <a:cs typeface="Calibri"/>
              </a:rPr>
              <a:t>зов</a:t>
            </a:r>
            <a:r>
              <a:rPr sz="1400" dirty="0">
                <a:latin typeface="Calibri"/>
                <a:cs typeface="Calibri"/>
              </a:rPr>
              <a:t>ан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я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00" spc="10" dirty="0">
                <a:latin typeface="Calibri"/>
                <a:cs typeface="Calibri"/>
              </a:rPr>
              <a:t>ср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40" dirty="0">
                <a:latin typeface="Calibri"/>
                <a:cs typeface="Calibri"/>
              </a:rPr>
              <a:t>д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35" dirty="0">
                <a:latin typeface="Calibri"/>
                <a:cs typeface="Calibri"/>
              </a:rPr>
              <a:t>г</a:t>
            </a:r>
            <a:r>
              <a:rPr sz="1400" spc="10" dirty="0">
                <a:latin typeface="Calibri"/>
                <a:cs typeface="Calibri"/>
              </a:rPr>
              <a:t>о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бщ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35" dirty="0">
                <a:latin typeface="Calibri"/>
                <a:cs typeface="Calibri"/>
              </a:rPr>
              <a:t>г</a:t>
            </a:r>
            <a:r>
              <a:rPr sz="1400" spc="10" dirty="0">
                <a:latin typeface="Calibri"/>
                <a:cs typeface="Calibri"/>
              </a:rPr>
              <a:t>о</a:t>
            </a:r>
            <a:r>
              <a:rPr sz="1400" spc="-17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б</a:t>
            </a:r>
            <a:r>
              <a:rPr sz="1400" spc="5" dirty="0">
                <a:latin typeface="Calibri"/>
                <a:cs typeface="Calibri"/>
              </a:rPr>
              <a:t>разо</a:t>
            </a:r>
            <a:r>
              <a:rPr sz="1400" dirty="0">
                <a:latin typeface="Calibri"/>
                <a:cs typeface="Calibri"/>
              </a:rPr>
              <a:t>ва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я»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109" y="4320920"/>
            <a:ext cx="3295650" cy="17405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42545">
              <a:lnSpc>
                <a:spcPct val="102800"/>
              </a:lnSpc>
              <a:spcBef>
                <a:spcPts val="75"/>
              </a:spcBef>
            </a:pPr>
            <a:r>
              <a:rPr sz="1400" spc="25" dirty="0">
                <a:latin typeface="Calibri"/>
                <a:cs typeface="Calibri"/>
              </a:rPr>
              <a:t>П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0" dirty="0">
                <a:latin typeface="Calibri"/>
                <a:cs typeface="Calibri"/>
              </a:rPr>
              <a:t>з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</a:t>
            </a:r>
            <a:r>
              <a:rPr sz="1400" dirty="0">
                <a:latin typeface="Calibri"/>
                <a:cs typeface="Calibri"/>
              </a:rPr>
              <a:t>н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рс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0" dirty="0">
                <a:latin typeface="Calibri"/>
                <a:cs typeface="Calibri"/>
              </a:rPr>
              <a:t>а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п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spc="5" dirty="0">
                <a:latin typeface="Calibri"/>
                <a:cs typeface="Calibri"/>
              </a:rPr>
              <a:t>осв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щ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я  </a:t>
            </a:r>
            <a:r>
              <a:rPr sz="1400" spc="20" dirty="0">
                <a:latin typeface="Calibri"/>
                <a:cs typeface="Calibri"/>
              </a:rPr>
              <a:t>Р</a:t>
            </a:r>
            <a:r>
              <a:rPr sz="1400" spc="5" dirty="0">
                <a:latin typeface="Calibri"/>
                <a:cs typeface="Calibri"/>
              </a:rPr>
              <a:t>осс</a:t>
            </a:r>
            <a:r>
              <a:rPr sz="1400" spc="-10" dirty="0">
                <a:latin typeface="Calibri"/>
                <a:cs typeface="Calibri"/>
              </a:rPr>
              <a:t>ий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spc="-65" dirty="0">
                <a:latin typeface="Calibri"/>
                <a:cs typeface="Calibri"/>
              </a:rPr>
              <a:t>о</a:t>
            </a:r>
            <a:r>
              <a:rPr sz="1400" spc="10" dirty="0">
                <a:latin typeface="Calibri"/>
                <a:cs typeface="Calibri"/>
              </a:rPr>
              <a:t>й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40" dirty="0">
                <a:latin typeface="Calibri"/>
                <a:cs typeface="Calibri"/>
              </a:rPr>
              <a:t>д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ци</a:t>
            </a:r>
            <a:r>
              <a:rPr sz="1400" spc="10" dirty="0">
                <a:latin typeface="Calibri"/>
                <a:cs typeface="Calibri"/>
              </a:rPr>
              <a:t>и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от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b="1" spc="35" dirty="0">
                <a:latin typeface="Calibri"/>
                <a:cs typeface="Calibri"/>
              </a:rPr>
              <a:t>22</a:t>
            </a:r>
            <a:r>
              <a:rPr sz="1400" b="1" spc="-5" dirty="0">
                <a:latin typeface="Calibri"/>
                <a:cs typeface="Calibri"/>
              </a:rPr>
              <a:t>.</a:t>
            </a:r>
            <a:r>
              <a:rPr sz="1400" b="1" spc="-40" dirty="0">
                <a:latin typeface="Calibri"/>
                <a:cs typeface="Calibri"/>
              </a:rPr>
              <a:t>0</a:t>
            </a:r>
            <a:r>
              <a:rPr sz="1400" b="1" spc="35" dirty="0">
                <a:latin typeface="Calibri"/>
                <a:cs typeface="Calibri"/>
              </a:rPr>
              <a:t>1</a:t>
            </a:r>
            <a:r>
              <a:rPr sz="1400" b="1" spc="-75" dirty="0">
                <a:latin typeface="Calibri"/>
                <a:cs typeface="Calibri"/>
              </a:rPr>
              <a:t>.</a:t>
            </a:r>
            <a:r>
              <a:rPr sz="1400" b="1" spc="35" dirty="0">
                <a:latin typeface="Calibri"/>
                <a:cs typeface="Calibri"/>
              </a:rPr>
              <a:t>2</a:t>
            </a:r>
            <a:r>
              <a:rPr sz="1400" b="1" spc="-40" dirty="0">
                <a:latin typeface="Calibri"/>
                <a:cs typeface="Calibri"/>
              </a:rPr>
              <a:t>02</a:t>
            </a:r>
            <a:r>
              <a:rPr sz="1400" b="1" spc="10" dirty="0">
                <a:latin typeface="Calibri"/>
                <a:cs typeface="Calibri"/>
              </a:rPr>
              <a:t>4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25" dirty="0">
                <a:latin typeface="Calibri"/>
                <a:cs typeface="Calibri"/>
              </a:rPr>
              <a:t>№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31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50"/>
              </a:lnSpc>
            </a:pPr>
            <a:r>
              <a:rPr sz="1400" spc="30" dirty="0">
                <a:latin typeface="Calibri"/>
                <a:cs typeface="Calibri"/>
              </a:rPr>
              <a:t>«</a:t>
            </a:r>
            <a:r>
              <a:rPr sz="1400" spc="15" dirty="0">
                <a:latin typeface="Calibri"/>
                <a:cs typeface="Calibri"/>
              </a:rPr>
              <a:t>О</a:t>
            </a:r>
            <a:r>
              <a:rPr sz="1400" spc="-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5" dirty="0">
                <a:latin typeface="Calibri"/>
                <a:cs typeface="Calibri"/>
              </a:rPr>
              <a:t>с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и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з</a:t>
            </a:r>
            <a:r>
              <a:rPr sz="1400" spc="25" dirty="0">
                <a:latin typeface="Calibri"/>
                <a:cs typeface="Calibri"/>
              </a:rPr>
              <a:t>м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й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в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25" dirty="0">
                <a:latin typeface="Calibri"/>
                <a:cs typeface="Calibri"/>
              </a:rPr>
              <a:t>т</a:t>
            </a:r>
            <a:r>
              <a:rPr sz="1400" spc="10" dirty="0">
                <a:latin typeface="Calibri"/>
                <a:cs typeface="Calibri"/>
              </a:rPr>
              <a:t>ор</a:t>
            </a:r>
            <a:r>
              <a:rPr sz="1400" spc="40" dirty="0">
                <a:latin typeface="Calibri"/>
                <a:cs typeface="Calibri"/>
              </a:rPr>
              <a:t>ы</a:t>
            </a:r>
            <a:r>
              <a:rPr sz="1400" spc="10" dirty="0">
                <a:latin typeface="Calibri"/>
                <a:cs typeface="Calibri"/>
              </a:rPr>
              <a:t>е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99500"/>
              </a:lnSpc>
              <a:spcBef>
                <a:spcPts val="60"/>
              </a:spcBef>
            </a:pPr>
            <a:r>
              <a:rPr sz="1400" spc="15" dirty="0">
                <a:latin typeface="Calibri"/>
                <a:cs typeface="Calibri"/>
              </a:rPr>
              <a:t>п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5" dirty="0">
                <a:latin typeface="Calibri"/>
                <a:cs typeface="Calibri"/>
              </a:rPr>
              <a:t>зы</a:t>
            </a:r>
            <a:r>
              <a:rPr sz="1400" spc="-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40" dirty="0">
                <a:latin typeface="Calibri"/>
                <a:cs typeface="Calibri"/>
              </a:rPr>
              <a:t>у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spc="135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и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15" dirty="0">
                <a:latin typeface="Calibri"/>
                <a:cs typeface="Calibri"/>
              </a:rPr>
              <a:t>п</a:t>
            </a:r>
            <a:r>
              <a:rPr sz="1400" spc="10" dirty="0">
                <a:latin typeface="Calibri"/>
                <a:cs typeface="Calibri"/>
              </a:rPr>
              <a:t>ро</a:t>
            </a:r>
            <a:r>
              <a:rPr sz="1400" spc="5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щ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я  </a:t>
            </a:r>
            <a:r>
              <a:rPr sz="1400" spc="20" dirty="0">
                <a:latin typeface="Calibri"/>
                <a:cs typeface="Calibri"/>
              </a:rPr>
              <a:t>Р</a:t>
            </a:r>
            <a:r>
              <a:rPr sz="1400" spc="5" dirty="0">
                <a:latin typeface="Calibri"/>
                <a:cs typeface="Calibri"/>
              </a:rPr>
              <a:t>ос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,</a:t>
            </a:r>
            <a:r>
              <a:rPr sz="1400" spc="-150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35" dirty="0">
                <a:latin typeface="Calibri"/>
                <a:cs typeface="Calibri"/>
              </a:rPr>
              <a:t>ю</a:t>
            </a:r>
            <a:r>
              <a:rPr sz="1400" spc="-5" dirty="0">
                <a:latin typeface="Calibri"/>
                <a:cs typeface="Calibri"/>
              </a:rPr>
              <a:t>щи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140" dirty="0">
                <a:latin typeface="Calibri"/>
                <a:cs typeface="Calibri"/>
              </a:rPr>
              <a:t>я</a:t>
            </a:r>
            <a:r>
              <a:rPr sz="1400" spc="25" dirty="0">
                <a:latin typeface="Calibri"/>
                <a:cs typeface="Calibri"/>
              </a:rPr>
              <a:t>ф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40" dirty="0">
                <a:latin typeface="Calibri"/>
                <a:cs typeface="Calibri"/>
              </a:rPr>
              <a:t>д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ра</a:t>
            </a:r>
            <a:r>
              <a:rPr sz="1400" spc="30" dirty="0">
                <a:latin typeface="Calibri"/>
                <a:cs typeface="Calibri"/>
              </a:rPr>
              <a:t>л</a:t>
            </a:r>
            <a:r>
              <a:rPr sz="1400" spc="10" dirty="0">
                <a:latin typeface="Calibri"/>
                <a:cs typeface="Calibri"/>
              </a:rPr>
              <a:t>ь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35" dirty="0">
                <a:latin typeface="Calibri"/>
                <a:cs typeface="Calibri"/>
              </a:rPr>
              <a:t>ы</a:t>
            </a:r>
            <a:r>
              <a:rPr sz="1400" spc="5" dirty="0">
                <a:latin typeface="Calibri"/>
                <a:cs typeface="Calibri"/>
              </a:rPr>
              <a:t>х  </a:t>
            </a:r>
            <a:r>
              <a:rPr sz="1400" spc="35" dirty="0">
                <a:latin typeface="Calibri"/>
                <a:cs typeface="Calibri"/>
              </a:rPr>
              <a:t>г</a:t>
            </a:r>
            <a:r>
              <a:rPr sz="1400" spc="5" dirty="0">
                <a:latin typeface="Calibri"/>
                <a:cs typeface="Calibri"/>
              </a:rPr>
              <a:t>ос</a:t>
            </a:r>
            <a:r>
              <a:rPr sz="1400" spc="-40" dirty="0">
                <a:latin typeface="Calibri"/>
                <a:cs typeface="Calibri"/>
              </a:rPr>
              <a:t>у</a:t>
            </a:r>
            <a:r>
              <a:rPr sz="1400" spc="4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spc="-65" dirty="0">
                <a:latin typeface="Calibri"/>
                <a:cs typeface="Calibri"/>
              </a:rPr>
              <a:t>с</a:t>
            </a:r>
            <a:r>
              <a:rPr sz="1400" spc="-15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нн</a:t>
            </a:r>
            <a:r>
              <a:rPr sz="1400" spc="-35" dirty="0">
                <a:latin typeface="Calibri"/>
                <a:cs typeface="Calibri"/>
              </a:rPr>
              <a:t>ы</a:t>
            </a:r>
            <a:r>
              <a:rPr sz="1400" spc="10" dirty="0">
                <a:latin typeface="Calibri"/>
                <a:cs typeface="Calibri"/>
              </a:rPr>
              <a:t>х</a:t>
            </a:r>
            <a:r>
              <a:rPr sz="1400" spc="-13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40" dirty="0">
                <a:latin typeface="Calibri"/>
                <a:cs typeface="Calibri"/>
              </a:rPr>
              <a:t>д</a:t>
            </a:r>
            <a:r>
              <a:rPr sz="1400" spc="-75" dirty="0">
                <a:latin typeface="Calibri"/>
                <a:cs typeface="Calibri"/>
              </a:rPr>
              <a:t>а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spc="-15" dirty="0">
                <a:latin typeface="Calibri"/>
                <a:cs typeface="Calibri"/>
              </a:rPr>
              <a:t>т</a:t>
            </a:r>
            <a:r>
              <a:rPr sz="1400" spc="-65" dirty="0">
                <a:latin typeface="Calibri"/>
                <a:cs typeface="Calibri"/>
              </a:rPr>
              <a:t>о</a:t>
            </a:r>
            <a:r>
              <a:rPr sz="1400" spc="10" dirty="0">
                <a:latin typeface="Calibri"/>
                <a:cs typeface="Calibri"/>
              </a:rPr>
              <a:t>в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5" dirty="0">
                <a:latin typeface="Calibri"/>
                <a:cs typeface="Calibri"/>
              </a:rPr>
              <a:t>ч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30" dirty="0">
                <a:latin typeface="Calibri"/>
                <a:cs typeface="Calibri"/>
              </a:rPr>
              <a:t>л</a:t>
            </a:r>
            <a:r>
              <a:rPr sz="1400" spc="15" dirty="0">
                <a:latin typeface="Calibri"/>
                <a:cs typeface="Calibri"/>
              </a:rPr>
              <a:t>ь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65" dirty="0">
                <a:latin typeface="Calibri"/>
                <a:cs typeface="Calibri"/>
              </a:rPr>
              <a:t>о</a:t>
            </a:r>
            <a:r>
              <a:rPr sz="1400" spc="-40" dirty="0">
                <a:latin typeface="Calibri"/>
                <a:cs typeface="Calibri"/>
              </a:rPr>
              <a:t>г</a:t>
            </a:r>
            <a:r>
              <a:rPr sz="1400" spc="5" dirty="0">
                <a:latin typeface="Calibri"/>
                <a:cs typeface="Calibri"/>
              </a:rPr>
              <a:t>о  общего </a:t>
            </a:r>
            <a:r>
              <a:rPr sz="1400" dirty="0">
                <a:latin typeface="Calibri"/>
                <a:cs typeface="Calibri"/>
              </a:rPr>
              <a:t>образования </a:t>
            </a:r>
            <a:r>
              <a:rPr sz="1400" spc="10" dirty="0">
                <a:latin typeface="Calibri"/>
                <a:cs typeface="Calibri"/>
              </a:rPr>
              <a:t>и </a:t>
            </a:r>
            <a:r>
              <a:rPr sz="1400" spc="5" dirty="0">
                <a:latin typeface="Calibri"/>
                <a:cs typeface="Calibri"/>
              </a:rPr>
              <a:t>основного общего 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образования»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222" y="979169"/>
            <a:ext cx="11530965" cy="4526915"/>
          </a:xfrm>
          <a:custGeom>
            <a:avLst/>
            <a:gdLst/>
            <a:ahLst/>
            <a:cxnLst/>
            <a:rect l="l" t="t" r="r" b="b"/>
            <a:pathLst>
              <a:path w="11530965" h="4526915">
                <a:moveTo>
                  <a:pt x="0" y="310895"/>
                </a:moveTo>
                <a:lnTo>
                  <a:pt x="11440541" y="374268"/>
                </a:lnTo>
              </a:path>
              <a:path w="11530965" h="4526915">
                <a:moveTo>
                  <a:pt x="0" y="3212591"/>
                </a:moveTo>
                <a:lnTo>
                  <a:pt x="11530457" y="3212591"/>
                </a:lnTo>
              </a:path>
              <a:path w="11530965" h="4526915">
                <a:moveTo>
                  <a:pt x="3598164" y="4526660"/>
                </a:moveTo>
                <a:lnTo>
                  <a:pt x="3598164" y="0"/>
                </a:lnTo>
              </a:path>
              <a:path w="11530965" h="4526915">
                <a:moveTo>
                  <a:pt x="7572756" y="4526660"/>
                </a:moveTo>
                <a:lnTo>
                  <a:pt x="7572756" y="0"/>
                </a:lnTo>
              </a:path>
            </a:pathLst>
          </a:custGeom>
          <a:ln w="28956">
            <a:solidFill>
              <a:srgbClr val="375F9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1862" y="877252"/>
            <a:ext cx="50419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25950" algn="l"/>
              </a:tabLst>
            </a:pPr>
            <a:r>
              <a:rPr sz="2700" b="1" spc="-22" baseline="1543" dirty="0">
                <a:latin typeface="Calibri"/>
                <a:cs typeface="Calibri"/>
              </a:rPr>
              <a:t>П</a:t>
            </a:r>
            <a:r>
              <a:rPr sz="2700" b="1" spc="7" baseline="1543" dirty="0">
                <a:latin typeface="Calibri"/>
                <a:cs typeface="Calibri"/>
              </a:rPr>
              <a:t>р</a:t>
            </a:r>
            <a:r>
              <a:rPr sz="2700" b="1" spc="-44" baseline="1543" dirty="0">
                <a:latin typeface="Calibri"/>
                <a:cs typeface="Calibri"/>
              </a:rPr>
              <a:t>и</a:t>
            </a:r>
            <a:r>
              <a:rPr sz="2700" b="1" spc="7" baseline="1543" dirty="0">
                <a:latin typeface="Calibri"/>
                <a:cs typeface="Calibri"/>
              </a:rPr>
              <a:t>ка</a:t>
            </a:r>
            <a:r>
              <a:rPr sz="2700" b="1" baseline="1543" dirty="0">
                <a:latin typeface="Calibri"/>
                <a:cs typeface="Calibri"/>
              </a:rPr>
              <a:t>з</a:t>
            </a:r>
            <a:r>
              <a:rPr sz="2700" b="1" spc="-284" baseline="1543" dirty="0">
                <a:latin typeface="Calibri"/>
                <a:cs typeface="Calibri"/>
              </a:rPr>
              <a:t> </a:t>
            </a:r>
            <a:r>
              <a:rPr sz="2700" b="1" spc="-7" baseline="1543" dirty="0">
                <a:latin typeface="Calibri"/>
                <a:cs typeface="Calibri"/>
              </a:rPr>
              <a:t>М</a:t>
            </a:r>
            <a:r>
              <a:rPr sz="2700" b="1" spc="-44" baseline="1543" dirty="0">
                <a:latin typeface="Calibri"/>
                <a:cs typeface="Calibri"/>
              </a:rPr>
              <a:t>и</a:t>
            </a:r>
            <a:r>
              <a:rPr sz="2700" b="1" spc="-15" baseline="1543" dirty="0">
                <a:latin typeface="Calibri"/>
                <a:cs typeface="Calibri"/>
              </a:rPr>
              <a:t>н</a:t>
            </a:r>
            <a:r>
              <a:rPr sz="2700" b="1" spc="15" baseline="1543" dirty="0">
                <a:latin typeface="Calibri"/>
                <a:cs typeface="Calibri"/>
              </a:rPr>
              <a:t>п</a:t>
            </a:r>
            <a:r>
              <a:rPr sz="2700" b="1" spc="7" baseline="1543" dirty="0">
                <a:latin typeface="Calibri"/>
                <a:cs typeface="Calibri"/>
              </a:rPr>
              <a:t>р</a:t>
            </a:r>
            <a:r>
              <a:rPr sz="2700" b="1" baseline="1543" dirty="0">
                <a:latin typeface="Calibri"/>
                <a:cs typeface="Calibri"/>
              </a:rPr>
              <a:t>о</a:t>
            </a:r>
            <a:r>
              <a:rPr sz="2700" b="1" spc="7" baseline="1543" dirty="0">
                <a:latin typeface="Calibri"/>
                <a:cs typeface="Calibri"/>
              </a:rPr>
              <a:t>св</a:t>
            </a:r>
            <a:r>
              <a:rPr sz="2700" b="1" spc="-15" baseline="1543" dirty="0">
                <a:latin typeface="Calibri"/>
                <a:cs typeface="Calibri"/>
              </a:rPr>
              <a:t>е</a:t>
            </a:r>
            <a:r>
              <a:rPr sz="2700" b="1" baseline="1543" dirty="0">
                <a:latin typeface="Calibri"/>
                <a:cs typeface="Calibri"/>
              </a:rPr>
              <a:t>щ</a:t>
            </a:r>
            <a:r>
              <a:rPr sz="2700" b="1" spc="-15" baseline="1543" dirty="0">
                <a:latin typeface="Calibri"/>
                <a:cs typeface="Calibri"/>
              </a:rPr>
              <a:t>ен</a:t>
            </a:r>
            <a:r>
              <a:rPr sz="2700" b="1" spc="-44" baseline="1543" dirty="0">
                <a:latin typeface="Calibri"/>
                <a:cs typeface="Calibri"/>
              </a:rPr>
              <a:t>и</a:t>
            </a:r>
            <a:r>
              <a:rPr sz="2700" b="1" baseline="1543" dirty="0">
                <a:latin typeface="Calibri"/>
                <a:cs typeface="Calibri"/>
              </a:rPr>
              <a:t>я	</a:t>
            </a:r>
            <a:r>
              <a:rPr sz="1800" b="1" spc="-30" dirty="0">
                <a:latin typeface="Calibri"/>
                <a:cs typeface="Calibri"/>
              </a:rPr>
              <a:t>Б</a:t>
            </a:r>
            <a:r>
              <a:rPr sz="1800" b="1" spc="-15" dirty="0">
                <a:latin typeface="Calibri"/>
                <a:cs typeface="Calibri"/>
              </a:rPr>
              <a:t>Ы</a:t>
            </a:r>
            <a:r>
              <a:rPr sz="1800" b="1" spc="-10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4091" y="933132"/>
            <a:ext cx="685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800" b="1" spc="-14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800" b="1" spc="3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3200" y="4555807"/>
            <a:ext cx="272923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sz="1400" spc="5" dirty="0">
                <a:latin typeface="Calibri"/>
                <a:cs typeface="Calibri"/>
              </a:rPr>
              <a:t>Уч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бн</a:t>
            </a:r>
            <a:r>
              <a:rPr sz="1400" spc="35" dirty="0">
                <a:latin typeface="Calibri"/>
                <a:cs typeface="Calibri"/>
              </a:rPr>
              <a:t>ы</a:t>
            </a:r>
            <a:r>
              <a:rPr sz="1400" spc="10" dirty="0">
                <a:latin typeface="Calibri"/>
                <a:cs typeface="Calibri"/>
              </a:rPr>
              <a:t>й</a:t>
            </a:r>
            <a:r>
              <a:rPr sz="1400" spc="-18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п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40" dirty="0">
                <a:latin typeface="Calibri"/>
                <a:cs typeface="Calibri"/>
              </a:rPr>
              <a:t>д</a:t>
            </a:r>
            <a:r>
              <a:rPr sz="1400" spc="20" dirty="0">
                <a:latin typeface="Calibri"/>
                <a:cs typeface="Calibri"/>
              </a:rPr>
              <a:t>м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т</a:t>
            </a:r>
            <a:r>
              <a:rPr sz="1400" spc="-185" dirty="0"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375F92"/>
                </a:solidFill>
                <a:latin typeface="Calibri"/>
                <a:cs typeface="Calibri"/>
              </a:rPr>
              <a:t>«</a:t>
            </a:r>
            <a:r>
              <a:rPr sz="1400" spc="-165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1400" spc="-30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х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1400" spc="25" dirty="0">
                <a:solidFill>
                  <a:srgbClr val="375F92"/>
                </a:solidFill>
                <a:latin typeface="Calibri"/>
                <a:cs typeface="Calibri"/>
              </a:rPr>
              <a:t>л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1400" spc="30" dirty="0">
                <a:solidFill>
                  <a:srgbClr val="375F92"/>
                </a:solidFill>
                <a:latin typeface="Calibri"/>
                <a:cs typeface="Calibri"/>
              </a:rPr>
              <a:t>г</a:t>
            </a:r>
            <a:r>
              <a:rPr sz="1400" spc="-15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я»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34401" y="4573016"/>
            <a:ext cx="318770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298450" algn="l"/>
                <a:tab pos="299085" algn="l"/>
              </a:tabLst>
            </a:pPr>
            <a:r>
              <a:rPr sz="1400" spc="5" dirty="0">
                <a:latin typeface="Calibri"/>
                <a:cs typeface="Calibri"/>
              </a:rPr>
              <a:t>У</a:t>
            </a:r>
            <a:r>
              <a:rPr sz="1400" spc="15" dirty="0">
                <a:latin typeface="Calibri"/>
                <a:cs typeface="Calibri"/>
              </a:rPr>
              <a:t>ч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б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35" dirty="0">
                <a:latin typeface="Calibri"/>
                <a:cs typeface="Calibri"/>
              </a:rPr>
              <a:t>ы</a:t>
            </a:r>
            <a:r>
              <a:rPr sz="1400" spc="140" dirty="0">
                <a:latin typeface="Calibri"/>
                <a:cs typeface="Calibri"/>
              </a:rPr>
              <a:t>й</a:t>
            </a:r>
            <a:r>
              <a:rPr sz="1400" spc="20" dirty="0">
                <a:latin typeface="Calibri"/>
                <a:cs typeface="Calibri"/>
              </a:rPr>
              <a:t>п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35" dirty="0">
                <a:latin typeface="Calibri"/>
                <a:cs typeface="Calibri"/>
              </a:rPr>
              <a:t>д</a:t>
            </a:r>
            <a:r>
              <a:rPr sz="1400" spc="25" dirty="0">
                <a:latin typeface="Calibri"/>
                <a:cs typeface="Calibri"/>
              </a:rPr>
              <a:t>м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5" dirty="0">
                <a:latin typeface="Calibri"/>
                <a:cs typeface="Calibri"/>
              </a:rPr>
              <a:t>т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C00000"/>
                </a:solidFill>
                <a:latin typeface="Calibri"/>
                <a:cs typeface="Calibri"/>
              </a:rPr>
              <a:t>«</a:t>
            </a:r>
            <a:r>
              <a:rPr sz="1400" spc="-16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400" spc="-6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400" spc="-110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400" spc="-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1400" spc="-25" dirty="0">
                <a:solidFill>
                  <a:srgbClr val="C00000"/>
                </a:solidFill>
                <a:latin typeface="Calibri"/>
                <a:cs typeface="Calibri"/>
              </a:rPr>
              <a:t>те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х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spc="30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spc="35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1400" spc="-1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я</a:t>
            </a:r>
            <a:r>
              <a:rPr sz="1400" spc="25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11929" y="1429956"/>
            <a:ext cx="287464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8450" marR="5080" indent="-286385">
              <a:lnSpc>
                <a:spcPct val="100600"/>
              </a:lnSpc>
              <a:spcBef>
                <a:spcPts val="114"/>
              </a:spcBef>
              <a:buFont typeface="Wingdings"/>
              <a:buChar char=""/>
              <a:tabLst>
                <a:tab pos="298450" algn="l"/>
                <a:tab pos="299085" algn="l"/>
              </a:tabLst>
            </a:pPr>
            <a:r>
              <a:rPr sz="1400" spc="25" dirty="0">
                <a:latin typeface="Calibri"/>
                <a:cs typeface="Calibri"/>
              </a:rPr>
              <a:t>П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40" dirty="0">
                <a:latin typeface="Calibri"/>
                <a:cs typeface="Calibri"/>
              </a:rPr>
              <a:t>д</a:t>
            </a:r>
            <a:r>
              <a:rPr sz="1400" spc="20" dirty="0">
                <a:latin typeface="Calibri"/>
                <a:cs typeface="Calibri"/>
              </a:rPr>
              <a:t>м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0" dirty="0">
                <a:latin typeface="Calibri"/>
                <a:cs typeface="Calibri"/>
              </a:rPr>
              <a:t>я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spc="25" dirty="0">
                <a:latin typeface="Calibri"/>
                <a:cs typeface="Calibri"/>
              </a:rPr>
              <a:t>л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70" dirty="0">
                <a:latin typeface="Calibri"/>
                <a:cs typeface="Calibri"/>
              </a:rPr>
              <a:t>с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10" dirty="0">
                <a:latin typeface="Calibri"/>
                <a:cs typeface="Calibri"/>
              </a:rPr>
              <a:t>ь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375F92"/>
                </a:solidFill>
                <a:latin typeface="Calibri"/>
                <a:cs typeface="Calibri"/>
              </a:rPr>
              <a:t>«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Фи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з</a:t>
            </a:r>
            <a:r>
              <a:rPr sz="1400" spc="-20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ч</a:t>
            </a:r>
            <a:r>
              <a:rPr sz="1400" spc="-30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1400" spc="-7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1400" spc="20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1400" spc="-75" dirty="0">
                <a:solidFill>
                  <a:srgbClr val="375F92"/>
                </a:solidFill>
                <a:latin typeface="Calibri"/>
                <a:cs typeface="Calibri"/>
              </a:rPr>
              <a:t>а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я  </a:t>
            </a:r>
            <a:r>
              <a:rPr sz="1400" spc="20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1400" spc="-40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1400" spc="25" dirty="0">
                <a:solidFill>
                  <a:srgbClr val="375F92"/>
                </a:solidFill>
                <a:latin typeface="Calibri"/>
                <a:cs typeface="Calibri"/>
              </a:rPr>
              <a:t>л</a:t>
            </a:r>
            <a:r>
              <a:rPr sz="1400" spc="-65" dirty="0">
                <a:solidFill>
                  <a:srgbClr val="375F92"/>
                </a:solidFill>
                <a:latin typeface="Calibri"/>
                <a:cs typeface="Calibri"/>
              </a:rPr>
              <a:t>ь</a:t>
            </a:r>
            <a:r>
              <a:rPr sz="1400" spc="-20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1400" spc="35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1400" spc="-65" dirty="0">
                <a:solidFill>
                  <a:srgbClr val="375F92"/>
                </a:solidFill>
                <a:latin typeface="Calibri"/>
                <a:cs typeface="Calibri"/>
              </a:rPr>
              <a:t>р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а</a:t>
            </a:r>
            <a:r>
              <a:rPr sz="1400" spc="-9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1400" spc="-114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1400" spc="15" dirty="0">
                <a:solidFill>
                  <a:srgbClr val="375F92"/>
                </a:solidFill>
                <a:latin typeface="Calibri"/>
                <a:cs typeface="Calibri"/>
              </a:rPr>
              <a:t>ы</a:t>
            </a:r>
            <a:r>
              <a:rPr sz="1400" spc="-6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1400" spc="-30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з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1400" spc="15" dirty="0">
                <a:solidFill>
                  <a:srgbClr val="375F92"/>
                </a:solidFill>
                <a:latin typeface="Calibri"/>
                <a:cs typeface="Calibri"/>
              </a:rPr>
              <a:t>п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а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1400" spc="-7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1400" spc="-25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и 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жизнедеятельности»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1929" y="2727959"/>
            <a:ext cx="3431540" cy="4622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0" marR="5080" indent="-286385">
              <a:lnSpc>
                <a:spcPct val="102899"/>
              </a:lnSpc>
              <a:spcBef>
                <a:spcPts val="75"/>
              </a:spcBef>
              <a:buFont typeface="Wingdings"/>
              <a:buChar char=""/>
              <a:tabLst>
                <a:tab pos="298450" algn="l"/>
                <a:tab pos="299085" algn="l"/>
              </a:tabLst>
            </a:pPr>
            <a:r>
              <a:rPr sz="1400" spc="5" dirty="0">
                <a:latin typeface="Calibri"/>
                <a:cs typeface="Calibri"/>
              </a:rPr>
              <a:t>У</a:t>
            </a:r>
            <a:r>
              <a:rPr sz="1400" spc="15" dirty="0">
                <a:latin typeface="Calibri"/>
                <a:cs typeface="Calibri"/>
              </a:rPr>
              <a:t>ч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б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35" dirty="0">
                <a:latin typeface="Calibri"/>
                <a:cs typeface="Calibri"/>
              </a:rPr>
              <a:t>ы</a:t>
            </a:r>
            <a:r>
              <a:rPr sz="1400" spc="140" dirty="0">
                <a:latin typeface="Calibri"/>
                <a:cs typeface="Calibri"/>
              </a:rPr>
              <a:t>й</a:t>
            </a:r>
            <a:r>
              <a:rPr sz="1400" spc="20" dirty="0">
                <a:latin typeface="Calibri"/>
                <a:cs typeface="Calibri"/>
              </a:rPr>
              <a:t>п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35" dirty="0">
                <a:latin typeface="Calibri"/>
                <a:cs typeface="Calibri"/>
              </a:rPr>
              <a:t>д</a:t>
            </a:r>
            <a:r>
              <a:rPr sz="1400" spc="25" dirty="0">
                <a:latin typeface="Calibri"/>
                <a:cs typeface="Calibri"/>
              </a:rPr>
              <a:t>м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5" dirty="0">
                <a:latin typeface="Calibri"/>
                <a:cs typeface="Calibri"/>
              </a:rPr>
              <a:t>т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375F92"/>
                </a:solidFill>
                <a:latin typeface="Calibri"/>
                <a:cs typeface="Calibri"/>
              </a:rPr>
              <a:t>«</a:t>
            </a:r>
            <a:r>
              <a:rPr sz="1400" spc="45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1400" spc="15" dirty="0">
                <a:solidFill>
                  <a:srgbClr val="375F92"/>
                </a:solidFill>
                <a:latin typeface="Calibri"/>
                <a:cs typeface="Calibri"/>
              </a:rPr>
              <a:t>ы</a:t>
            </a:r>
            <a:r>
              <a:rPr sz="1400" spc="-1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1400" spc="-25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з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1400" spc="15" dirty="0">
                <a:solidFill>
                  <a:srgbClr val="375F92"/>
                </a:solidFill>
                <a:latin typeface="Calibri"/>
                <a:cs typeface="Calibri"/>
              </a:rPr>
              <a:t>п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а</a:t>
            </a:r>
            <a:r>
              <a:rPr sz="1400" spc="-7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1400" spc="-7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1400" spc="-25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и  и</a:t>
            </a:r>
            <a:r>
              <a:rPr sz="1400" spc="-114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ж</a:t>
            </a:r>
            <a:r>
              <a:rPr sz="1400" spc="-15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з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1400" spc="-25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1400" spc="35" dirty="0">
                <a:solidFill>
                  <a:srgbClr val="375F92"/>
                </a:solidFill>
                <a:latin typeface="Calibri"/>
                <a:cs typeface="Calibri"/>
              </a:rPr>
              <a:t>д</a:t>
            </a:r>
            <a:r>
              <a:rPr sz="1400" spc="-25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я</a:t>
            </a:r>
            <a:r>
              <a:rPr sz="1400" spc="-25" dirty="0">
                <a:solidFill>
                  <a:srgbClr val="375F92"/>
                </a:solidFill>
                <a:latin typeface="Calibri"/>
                <a:cs typeface="Calibri"/>
              </a:rPr>
              <a:t>те</a:t>
            </a:r>
            <a:r>
              <a:rPr sz="1400" spc="30" dirty="0">
                <a:solidFill>
                  <a:srgbClr val="375F92"/>
                </a:solidFill>
                <a:latin typeface="Calibri"/>
                <a:cs typeface="Calibri"/>
              </a:rPr>
              <a:t>л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ь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ос</a:t>
            </a:r>
            <a:r>
              <a:rPr sz="1400" spc="-30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1400" spc="-85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09001" y="1431607"/>
            <a:ext cx="3555365" cy="1778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88925" marR="661670" indent="-276225">
              <a:lnSpc>
                <a:spcPct val="102699"/>
              </a:lnSpc>
              <a:spcBef>
                <a:spcPts val="80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Предметная</a:t>
            </a:r>
            <a:r>
              <a:rPr sz="14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область</a:t>
            </a:r>
            <a:r>
              <a:rPr sz="1400" spc="-1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«Физическая </a:t>
            </a:r>
            <a:r>
              <a:rPr sz="1400" b="1" spc="-3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культура»</a:t>
            </a:r>
            <a:endParaRPr sz="1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25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sz="1400" spc="25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400" spc="-2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400" spc="3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400" spc="20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400" spc="-25" dirty="0">
                <a:solidFill>
                  <a:srgbClr val="C00000"/>
                </a:solidFill>
                <a:latin typeface="Calibri"/>
                <a:cs typeface="Calibri"/>
              </a:rPr>
              <a:t>ет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я</a:t>
            </a:r>
            <a:r>
              <a:rPr sz="14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1400" spc="30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400" spc="-2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ь</a:t>
            </a:r>
            <a:r>
              <a:rPr sz="1400" spc="-1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«</a:t>
            </a:r>
            <a:r>
              <a:rPr sz="1400" b="1" spc="2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400" b="1" spc="-9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400" b="1" spc="15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endParaRPr sz="140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  <a:spcBef>
                <a:spcPts val="50"/>
              </a:spcBef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1400" b="1" spc="3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оп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400" b="1" spc="1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b="1" spc="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400" b="1" spc="1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4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1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400" b="1" spc="-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400" b="1" spc="15" dirty="0">
                <a:solidFill>
                  <a:srgbClr val="C00000"/>
                </a:solidFill>
                <a:latin typeface="Calibri"/>
                <a:cs typeface="Calibri"/>
              </a:rPr>
              <a:t>щ</a:t>
            </a:r>
            <a:r>
              <a:rPr sz="1400" b="1" spc="4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400" b="1" spc="15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1400" b="1" spc="-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400" b="1" spc="4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400" b="1" spc="45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»</a:t>
            </a:r>
            <a:r>
              <a:rPr sz="1400" b="1" spc="-1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1400" spc="4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1400" spc="-5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Уч</a:t>
            </a:r>
            <a:r>
              <a:rPr sz="1400" spc="-2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бн</a:t>
            </a:r>
            <a:r>
              <a:rPr sz="1400" spc="35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й</a:t>
            </a:r>
            <a:r>
              <a:rPr sz="1400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400" spc="-3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400" spc="40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400" spc="20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400" spc="-3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400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C00000"/>
                </a:solidFill>
                <a:latin typeface="Calibri"/>
                <a:cs typeface="Calibri"/>
              </a:rPr>
              <a:t>«</a:t>
            </a:r>
            <a:r>
              <a:rPr sz="1400" spc="4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400" spc="15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1400" spc="-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1400" spc="-3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spc="-60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400" spc="-7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400" spc="-2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400" spc="14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  <a:spcBef>
                <a:spcPts val="50"/>
              </a:spcBef>
            </a:pP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щ</a:t>
            </a:r>
            <a:r>
              <a:rPr sz="1400" spc="-1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400" spc="-2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400" spc="15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1400" spc="-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400" spc="-7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400" spc="3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400" spc="-1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400" spc="35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»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6524" y="2619560"/>
            <a:ext cx="11119485" cy="1388110"/>
            <a:chOff x="436524" y="2619560"/>
            <a:chExt cx="11119485" cy="1388110"/>
          </a:xfrm>
        </p:grpSpPr>
        <p:sp>
          <p:nvSpPr>
            <p:cNvPr id="14" name="object 14"/>
            <p:cNvSpPr/>
            <p:nvPr/>
          </p:nvSpPr>
          <p:spPr>
            <a:xfrm>
              <a:off x="442874" y="3098037"/>
              <a:ext cx="3246755" cy="902969"/>
            </a:xfrm>
            <a:custGeom>
              <a:avLst/>
              <a:gdLst/>
              <a:ahLst/>
              <a:cxnLst/>
              <a:rect l="l" t="t" r="r" b="b"/>
              <a:pathLst>
                <a:path w="3246754" h="902970">
                  <a:moveTo>
                    <a:pt x="0" y="545211"/>
                  </a:moveTo>
                  <a:lnTo>
                    <a:pt x="3185515" y="0"/>
                  </a:lnTo>
                  <a:lnTo>
                    <a:pt x="3246729" y="357504"/>
                  </a:lnTo>
                  <a:lnTo>
                    <a:pt x="61226" y="902843"/>
                  </a:lnTo>
                  <a:lnTo>
                    <a:pt x="0" y="545211"/>
                  </a:lnTo>
                  <a:close/>
                </a:path>
              </a:pathLst>
            </a:custGeom>
            <a:ln w="12700">
              <a:solidFill>
                <a:srgbClr val="446F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077" y="3282695"/>
              <a:ext cx="2894203" cy="57073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253484" y="2624327"/>
              <a:ext cx="7302500" cy="0"/>
            </a:xfrm>
            <a:custGeom>
              <a:avLst/>
              <a:gdLst/>
              <a:ahLst/>
              <a:cxnLst/>
              <a:rect l="l" t="t" r="r" b="b"/>
              <a:pathLst>
                <a:path w="7302500">
                  <a:moveTo>
                    <a:pt x="0" y="0"/>
                  </a:moveTo>
                  <a:lnTo>
                    <a:pt x="3230244" y="0"/>
                  </a:lnTo>
                </a:path>
                <a:path w="7302500">
                  <a:moveTo>
                    <a:pt x="4072127" y="0"/>
                  </a:moveTo>
                  <a:lnTo>
                    <a:pt x="7302373" y="0"/>
                  </a:lnTo>
                </a:path>
              </a:pathLst>
            </a:custGeom>
            <a:ln w="9534">
              <a:solidFill>
                <a:srgbClr val="446F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186928" y="3384803"/>
            <a:ext cx="3232785" cy="363220"/>
          </a:xfrm>
          <a:prstGeom prst="rect">
            <a:avLst/>
          </a:prstGeom>
          <a:ln w="12192">
            <a:solidFill>
              <a:srgbClr val="446FC4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334"/>
              </a:spcBef>
            </a:pPr>
            <a:r>
              <a:rPr sz="1400" spc="-5" dirty="0">
                <a:solidFill>
                  <a:srgbClr val="2C5294"/>
                </a:solidFill>
                <a:latin typeface="Calibri"/>
                <a:cs typeface="Calibri"/>
              </a:rPr>
              <a:t>Д</a:t>
            </a:r>
            <a:r>
              <a:rPr sz="1400" spc="5" dirty="0">
                <a:solidFill>
                  <a:srgbClr val="2C5294"/>
                </a:solidFill>
                <a:latin typeface="Calibri"/>
                <a:cs typeface="Calibri"/>
              </a:rPr>
              <a:t>опо</a:t>
            </a:r>
            <a:r>
              <a:rPr sz="1400" spc="30" dirty="0">
                <a:solidFill>
                  <a:srgbClr val="2C5294"/>
                </a:solidFill>
                <a:latin typeface="Calibri"/>
                <a:cs typeface="Calibri"/>
              </a:rPr>
              <a:t>л</a:t>
            </a:r>
            <a:r>
              <a:rPr sz="1400" spc="-5" dirty="0">
                <a:solidFill>
                  <a:srgbClr val="2C5294"/>
                </a:solidFill>
                <a:latin typeface="Calibri"/>
                <a:cs typeface="Calibri"/>
              </a:rPr>
              <a:t>н</a:t>
            </a:r>
            <a:r>
              <a:rPr sz="1400" spc="-30" dirty="0">
                <a:solidFill>
                  <a:srgbClr val="2C5294"/>
                </a:solidFill>
                <a:latin typeface="Calibri"/>
                <a:cs typeface="Calibri"/>
              </a:rPr>
              <a:t>е</a:t>
            </a:r>
            <a:r>
              <a:rPr sz="1400" spc="-5" dirty="0">
                <a:solidFill>
                  <a:srgbClr val="2C5294"/>
                </a:solidFill>
                <a:latin typeface="Calibri"/>
                <a:cs typeface="Calibri"/>
              </a:rPr>
              <a:t>н</a:t>
            </a:r>
            <a:r>
              <a:rPr sz="1400" spc="10" dirty="0">
                <a:solidFill>
                  <a:srgbClr val="2C5294"/>
                </a:solidFill>
                <a:latin typeface="Calibri"/>
                <a:cs typeface="Calibri"/>
              </a:rPr>
              <a:t>о</a:t>
            </a:r>
            <a:r>
              <a:rPr sz="1400" spc="-165" dirty="0">
                <a:solidFill>
                  <a:srgbClr val="2C5294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2C5294"/>
                </a:solidFill>
                <a:latin typeface="Calibri"/>
                <a:cs typeface="Calibri"/>
              </a:rPr>
              <a:t>п</a:t>
            </a:r>
            <a:r>
              <a:rPr sz="1400" spc="5" dirty="0">
                <a:solidFill>
                  <a:srgbClr val="2C5294"/>
                </a:solidFill>
                <a:latin typeface="Calibri"/>
                <a:cs typeface="Calibri"/>
              </a:rPr>
              <a:t>р</a:t>
            </a:r>
            <a:r>
              <a:rPr sz="1400" spc="-30" dirty="0">
                <a:solidFill>
                  <a:srgbClr val="2C5294"/>
                </a:solidFill>
                <a:latin typeface="Calibri"/>
                <a:cs typeface="Calibri"/>
              </a:rPr>
              <a:t>е</a:t>
            </a:r>
            <a:r>
              <a:rPr sz="1400" spc="40" dirty="0">
                <a:solidFill>
                  <a:srgbClr val="2C5294"/>
                </a:solidFill>
                <a:latin typeface="Calibri"/>
                <a:cs typeface="Calibri"/>
              </a:rPr>
              <a:t>д</a:t>
            </a:r>
            <a:r>
              <a:rPr sz="1400" spc="-55" dirty="0">
                <a:solidFill>
                  <a:srgbClr val="2C5294"/>
                </a:solidFill>
                <a:latin typeface="Calibri"/>
                <a:cs typeface="Calibri"/>
              </a:rPr>
              <a:t>м</a:t>
            </a:r>
            <a:r>
              <a:rPr sz="1400" spc="-30" dirty="0">
                <a:solidFill>
                  <a:srgbClr val="2C5294"/>
                </a:solidFill>
                <a:latin typeface="Calibri"/>
                <a:cs typeface="Calibri"/>
              </a:rPr>
              <a:t>е</a:t>
            </a:r>
            <a:r>
              <a:rPr sz="1400" spc="-20" dirty="0">
                <a:solidFill>
                  <a:srgbClr val="2C5294"/>
                </a:solidFill>
                <a:latin typeface="Calibri"/>
                <a:cs typeface="Calibri"/>
              </a:rPr>
              <a:t>т</a:t>
            </a:r>
            <a:r>
              <a:rPr sz="1400" spc="-5" dirty="0">
                <a:solidFill>
                  <a:srgbClr val="2C5294"/>
                </a:solidFill>
                <a:latin typeface="Calibri"/>
                <a:cs typeface="Calibri"/>
              </a:rPr>
              <a:t>н</a:t>
            </a:r>
            <a:r>
              <a:rPr sz="1400" spc="5" dirty="0">
                <a:solidFill>
                  <a:srgbClr val="2C5294"/>
                </a:solidFill>
                <a:latin typeface="Calibri"/>
                <a:cs typeface="Calibri"/>
              </a:rPr>
              <a:t>о</a:t>
            </a:r>
            <a:r>
              <a:rPr sz="1400" spc="10" dirty="0">
                <a:solidFill>
                  <a:srgbClr val="2C5294"/>
                </a:solidFill>
                <a:latin typeface="Calibri"/>
                <a:cs typeface="Calibri"/>
              </a:rPr>
              <a:t>е</a:t>
            </a:r>
            <a:r>
              <a:rPr sz="1400" spc="-120" dirty="0">
                <a:solidFill>
                  <a:srgbClr val="2C5294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2C5294"/>
                </a:solidFill>
                <a:latin typeface="Calibri"/>
                <a:cs typeface="Calibri"/>
              </a:rPr>
              <a:t>с</a:t>
            </a:r>
            <a:r>
              <a:rPr sz="1400" spc="-75" dirty="0">
                <a:solidFill>
                  <a:srgbClr val="2C5294"/>
                </a:solidFill>
                <a:latin typeface="Calibri"/>
                <a:cs typeface="Calibri"/>
              </a:rPr>
              <a:t>о</a:t>
            </a:r>
            <a:r>
              <a:rPr sz="1400" spc="40" dirty="0">
                <a:solidFill>
                  <a:srgbClr val="2C5294"/>
                </a:solidFill>
                <a:latin typeface="Calibri"/>
                <a:cs typeface="Calibri"/>
              </a:rPr>
              <a:t>д</a:t>
            </a:r>
            <a:r>
              <a:rPr sz="1400" spc="-30" dirty="0">
                <a:solidFill>
                  <a:srgbClr val="2C5294"/>
                </a:solidFill>
                <a:latin typeface="Calibri"/>
                <a:cs typeface="Calibri"/>
              </a:rPr>
              <a:t>е</a:t>
            </a:r>
            <a:r>
              <a:rPr sz="1400" spc="5" dirty="0">
                <a:solidFill>
                  <a:srgbClr val="2C5294"/>
                </a:solidFill>
                <a:latin typeface="Calibri"/>
                <a:cs typeface="Calibri"/>
              </a:rPr>
              <a:t>р</a:t>
            </a:r>
            <a:r>
              <a:rPr sz="1400" spc="-70" dirty="0">
                <a:solidFill>
                  <a:srgbClr val="2C5294"/>
                </a:solidFill>
                <a:latin typeface="Calibri"/>
                <a:cs typeface="Calibri"/>
              </a:rPr>
              <a:t>ж</a:t>
            </a:r>
            <a:r>
              <a:rPr sz="1400" dirty="0">
                <a:solidFill>
                  <a:srgbClr val="2C5294"/>
                </a:solidFill>
                <a:latin typeface="Calibri"/>
                <a:cs typeface="Calibri"/>
              </a:rPr>
              <a:t>а</a:t>
            </a:r>
            <a:r>
              <a:rPr sz="1400" spc="-5" dirty="0">
                <a:solidFill>
                  <a:srgbClr val="2C5294"/>
                </a:solidFill>
                <a:latin typeface="Calibri"/>
                <a:cs typeface="Calibri"/>
              </a:rPr>
              <a:t>н</a:t>
            </a:r>
            <a:r>
              <a:rPr sz="1400" spc="-15" dirty="0">
                <a:solidFill>
                  <a:srgbClr val="2C5294"/>
                </a:solidFill>
                <a:latin typeface="Calibri"/>
                <a:cs typeface="Calibri"/>
              </a:rPr>
              <a:t>и</a:t>
            </a:r>
            <a:r>
              <a:rPr sz="1400" spc="10" dirty="0">
                <a:solidFill>
                  <a:srgbClr val="2C5294"/>
                </a:solidFill>
                <a:latin typeface="Calibri"/>
                <a:cs typeface="Calibri"/>
              </a:rPr>
              <a:t>е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7619" y="86042"/>
            <a:ext cx="512064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5" dirty="0">
                <a:latin typeface="Calibri"/>
                <a:cs typeface="Calibri"/>
              </a:rPr>
              <a:t>Приказ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Минпросвещения</a:t>
            </a:r>
            <a:r>
              <a:rPr sz="2750" spc="-10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России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6660" y="504253"/>
            <a:ext cx="983043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b="1" spc="5" dirty="0">
                <a:latin typeface="Calibri"/>
                <a:cs typeface="Calibri"/>
              </a:rPr>
              <a:t>«О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внесении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изменений</a:t>
            </a:r>
            <a:r>
              <a:rPr sz="1400" b="1" spc="-125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в</a:t>
            </a:r>
            <a:r>
              <a:rPr sz="1400" b="1" spc="-13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некоторые</a:t>
            </a:r>
            <a:r>
              <a:rPr sz="1400" b="1" spc="-1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приказы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Министерства</a:t>
            </a:r>
            <a:r>
              <a:rPr sz="1400" b="1" spc="-1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просвещения</a:t>
            </a:r>
            <a:r>
              <a:rPr sz="1400" b="1" spc="-114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Российской</a:t>
            </a:r>
            <a:r>
              <a:rPr sz="1400" b="1" spc="-1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Федерации,</a:t>
            </a:r>
            <a:r>
              <a:rPr sz="1400" b="1" spc="-8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касающиеся</a:t>
            </a:r>
            <a:r>
              <a:rPr sz="1400" b="1" spc="-114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федеральных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образовательныхпрограммначальногообщего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образования,</a:t>
            </a:r>
            <a:r>
              <a:rPr sz="1400" b="1" spc="-170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основногообщего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образованияи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15" dirty="0">
                <a:latin typeface="Calibri"/>
                <a:cs typeface="Calibri"/>
              </a:rPr>
              <a:t>среднегообщего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образования»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i="1" spc="15" dirty="0">
                <a:latin typeface="Calibri"/>
                <a:cs typeface="Calibri"/>
              </a:rPr>
              <a:t>от</a:t>
            </a:r>
            <a:r>
              <a:rPr sz="1400" b="1" i="1" spc="-120" dirty="0">
                <a:latin typeface="Calibri"/>
                <a:cs typeface="Calibri"/>
              </a:rPr>
              <a:t> </a:t>
            </a:r>
            <a:r>
              <a:rPr sz="1400" b="1" i="1" spc="20" dirty="0">
                <a:latin typeface="Calibri"/>
                <a:cs typeface="Calibri"/>
              </a:rPr>
              <a:t>19.03.2024</a:t>
            </a:r>
            <a:r>
              <a:rPr sz="1400" b="1" i="1" spc="-70" dirty="0">
                <a:latin typeface="Calibri"/>
                <a:cs typeface="Calibri"/>
              </a:rPr>
              <a:t> </a:t>
            </a:r>
            <a:r>
              <a:rPr sz="1400" b="1" i="1" spc="25" dirty="0">
                <a:latin typeface="Calibri"/>
                <a:cs typeface="Calibri"/>
              </a:rPr>
              <a:t>№</a:t>
            </a:r>
            <a:r>
              <a:rPr sz="1400" b="1" i="1" spc="-80" dirty="0">
                <a:latin typeface="Calibri"/>
                <a:cs typeface="Calibri"/>
              </a:rPr>
              <a:t> </a:t>
            </a:r>
            <a:r>
              <a:rPr sz="1400" b="1" i="1" spc="35" dirty="0">
                <a:latin typeface="Calibri"/>
                <a:cs typeface="Calibri"/>
              </a:rPr>
              <a:t>171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561" y="1669542"/>
            <a:ext cx="11419205" cy="3928745"/>
          </a:xfrm>
          <a:custGeom>
            <a:avLst/>
            <a:gdLst/>
            <a:ahLst/>
            <a:cxnLst/>
            <a:rect l="l" t="t" r="r" b="b"/>
            <a:pathLst>
              <a:path w="11419205" h="3928745">
                <a:moveTo>
                  <a:pt x="0" y="289560"/>
                </a:moveTo>
                <a:lnTo>
                  <a:pt x="11418951" y="289560"/>
                </a:lnTo>
              </a:path>
              <a:path w="11419205" h="3928745">
                <a:moveTo>
                  <a:pt x="3354324" y="3756533"/>
                </a:moveTo>
                <a:lnTo>
                  <a:pt x="3354324" y="28956"/>
                </a:lnTo>
              </a:path>
              <a:path w="11419205" h="3928745">
                <a:moveTo>
                  <a:pt x="7554468" y="3928465"/>
                </a:moveTo>
                <a:lnTo>
                  <a:pt x="7554468" y="0"/>
                </a:lnTo>
              </a:path>
            </a:pathLst>
          </a:custGeom>
          <a:ln w="28956">
            <a:solidFill>
              <a:srgbClr val="375F9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34719" y="1517332"/>
            <a:ext cx="971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Ф</a:t>
            </a:r>
            <a:r>
              <a:rPr sz="1800" b="1" spc="-2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П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Н</a:t>
            </a:r>
            <a:r>
              <a:rPr sz="1800" b="1" spc="-2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7884" y="1500187"/>
            <a:ext cx="51657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25925" algn="l"/>
              </a:tabLst>
            </a:pPr>
            <a:r>
              <a:rPr sz="2700" b="1" spc="-44" baseline="1543" dirty="0">
                <a:latin typeface="Calibri"/>
                <a:cs typeface="Calibri"/>
              </a:rPr>
              <a:t>Ф</a:t>
            </a:r>
            <a:r>
              <a:rPr sz="2700" b="1" spc="-30" baseline="1543" dirty="0">
                <a:latin typeface="Calibri"/>
                <a:cs typeface="Calibri"/>
              </a:rPr>
              <a:t>О</a:t>
            </a:r>
            <a:r>
              <a:rPr sz="2700" b="1" baseline="1543" dirty="0">
                <a:latin typeface="Calibri"/>
                <a:cs typeface="Calibri"/>
              </a:rPr>
              <a:t>П</a:t>
            </a:r>
            <a:r>
              <a:rPr sz="2700" b="1" spc="-67" baseline="1543" dirty="0">
                <a:latin typeface="Calibri"/>
                <a:cs typeface="Calibri"/>
              </a:rPr>
              <a:t> </a:t>
            </a:r>
            <a:r>
              <a:rPr sz="2700" b="1" spc="-30" baseline="1543" dirty="0">
                <a:latin typeface="Calibri"/>
                <a:cs typeface="Calibri"/>
              </a:rPr>
              <a:t>ОО</a:t>
            </a:r>
            <a:r>
              <a:rPr sz="2700" b="1" baseline="1543" dirty="0">
                <a:latin typeface="Calibri"/>
                <a:cs typeface="Calibri"/>
              </a:rPr>
              <a:t>О	</a:t>
            </a:r>
            <a:r>
              <a:rPr sz="1800" b="1" spc="-30" dirty="0">
                <a:latin typeface="Calibri"/>
                <a:cs typeface="Calibri"/>
              </a:rPr>
              <a:t>Ф</a:t>
            </a:r>
            <a:r>
              <a:rPr sz="1800" b="1" spc="-2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П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spc="15" dirty="0">
                <a:latin typeface="Calibri"/>
                <a:cs typeface="Calibri"/>
              </a:rPr>
              <a:t>С</a:t>
            </a:r>
            <a:r>
              <a:rPr sz="1800" b="1" spc="-2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7884" y="2077656"/>
            <a:ext cx="3610610" cy="3348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298450" algn="l"/>
                <a:tab pos="299085" algn="l"/>
              </a:tabLst>
            </a:pPr>
            <a:r>
              <a:rPr sz="1250" spc="20" dirty="0">
                <a:latin typeface="Calibri"/>
                <a:cs typeface="Calibri"/>
              </a:rPr>
              <a:t>ФРП</a:t>
            </a:r>
            <a:r>
              <a:rPr sz="1250" spc="-35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по</a:t>
            </a:r>
            <a:r>
              <a:rPr sz="1250" spc="-6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учебным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предметам: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«Литература»,</a:t>
            </a:r>
            <a:endParaRPr sz="125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  <a:spcBef>
                <a:spcPts val="80"/>
              </a:spcBef>
            </a:pPr>
            <a:r>
              <a:rPr sz="1250" spc="10" dirty="0">
                <a:latin typeface="Calibri"/>
                <a:cs typeface="Calibri"/>
              </a:rPr>
              <a:t>«История»,</a:t>
            </a:r>
            <a:r>
              <a:rPr sz="1250" spc="-6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«Обществознание»,</a:t>
            </a:r>
            <a:r>
              <a:rPr sz="1250" spc="120" dirty="0">
                <a:latin typeface="Calibri"/>
                <a:cs typeface="Calibri"/>
              </a:rPr>
              <a:t> </a:t>
            </a:r>
            <a:r>
              <a:rPr sz="1250" spc="-15" dirty="0">
                <a:latin typeface="Calibri"/>
                <a:cs typeface="Calibri"/>
              </a:rPr>
              <a:t>«Труд</a:t>
            </a:r>
            <a:endParaRPr sz="125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  <a:spcBef>
                <a:spcPts val="75"/>
              </a:spcBef>
            </a:pPr>
            <a:r>
              <a:rPr sz="1250" spc="5" dirty="0">
                <a:latin typeface="Calibri"/>
                <a:cs typeface="Calibri"/>
              </a:rPr>
              <a:t>(технология)»</a:t>
            </a:r>
            <a:endParaRPr sz="1250">
              <a:latin typeface="Calibri"/>
              <a:cs typeface="Calibri"/>
            </a:endParaRPr>
          </a:p>
          <a:p>
            <a:pPr marL="298450" marR="22225" indent="-286385">
              <a:lnSpc>
                <a:spcPct val="102600"/>
              </a:lnSpc>
              <a:spcBef>
                <a:spcPts val="640"/>
              </a:spcBef>
              <a:buFont typeface="Wingdings"/>
              <a:buChar char=""/>
              <a:tabLst>
                <a:tab pos="298450" algn="l"/>
                <a:tab pos="299085" algn="l"/>
              </a:tabLst>
            </a:pPr>
            <a:r>
              <a:rPr sz="1250" spc="20" dirty="0">
                <a:latin typeface="Calibri"/>
                <a:cs typeface="Calibri"/>
              </a:rPr>
              <a:t>ФРП </a:t>
            </a:r>
            <a:r>
              <a:rPr sz="1250" spc="15" dirty="0">
                <a:latin typeface="Calibri"/>
                <a:cs typeface="Calibri"/>
              </a:rPr>
              <a:t>по </a:t>
            </a:r>
            <a:r>
              <a:rPr sz="1250" spc="10" dirty="0">
                <a:latin typeface="Calibri"/>
                <a:cs typeface="Calibri"/>
              </a:rPr>
              <a:t>учебному </a:t>
            </a:r>
            <a:r>
              <a:rPr sz="1250" spc="15" dirty="0">
                <a:latin typeface="Calibri"/>
                <a:cs typeface="Calibri"/>
              </a:rPr>
              <a:t>предмету </a:t>
            </a:r>
            <a:r>
              <a:rPr sz="1250" spc="5" dirty="0">
                <a:solidFill>
                  <a:srgbClr val="C00000"/>
                </a:solidFill>
                <a:latin typeface="Calibri"/>
                <a:cs typeface="Calibri"/>
              </a:rPr>
              <a:t>«Физическая </a:t>
            </a:r>
            <a:r>
              <a:rPr sz="125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C00000"/>
                </a:solidFill>
                <a:latin typeface="Calibri"/>
                <a:cs typeface="Calibri"/>
              </a:rPr>
              <a:t>культура» </a:t>
            </a:r>
            <a:r>
              <a:rPr sz="1250" spc="10" dirty="0">
                <a:solidFill>
                  <a:srgbClr val="C00000"/>
                </a:solidFill>
                <a:latin typeface="Calibri"/>
                <a:cs typeface="Calibri"/>
              </a:rPr>
              <a:t>дополнена </a:t>
            </a:r>
            <a:r>
              <a:rPr sz="1250" spc="15" dirty="0">
                <a:solidFill>
                  <a:srgbClr val="C00000"/>
                </a:solidFill>
                <a:latin typeface="Calibri"/>
                <a:cs typeface="Calibri"/>
              </a:rPr>
              <a:t>модулями: </a:t>
            </a:r>
            <a:r>
              <a:rPr sz="1250" spc="-15" dirty="0">
                <a:latin typeface="Calibri"/>
                <a:cs typeface="Calibri"/>
              </a:rPr>
              <a:t>«Городошный </a:t>
            </a:r>
            <a:r>
              <a:rPr sz="1250" spc="-27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спорт»,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«Гольф»,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«Биатлон»,</a:t>
            </a:r>
            <a:r>
              <a:rPr sz="1250" spc="-6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«Хоккей</a:t>
            </a:r>
            <a:r>
              <a:rPr sz="1250" spc="-6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на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траве»,</a:t>
            </a:r>
            <a:endParaRPr sz="1250">
              <a:latin typeface="Calibri"/>
              <a:cs typeface="Calibri"/>
            </a:endParaRPr>
          </a:p>
          <a:p>
            <a:pPr marL="298450" marR="5080">
              <a:lnSpc>
                <a:spcPts val="1580"/>
              </a:lnSpc>
              <a:spcBef>
                <a:spcPts val="65"/>
              </a:spcBef>
            </a:pPr>
            <a:r>
              <a:rPr sz="1250" spc="15" dirty="0">
                <a:latin typeface="Calibri"/>
                <a:cs typeface="Calibri"/>
              </a:rPr>
              <a:t>«Роллер</a:t>
            </a:r>
            <a:r>
              <a:rPr sz="1250" spc="-45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спорт»,</a:t>
            </a:r>
            <a:r>
              <a:rPr sz="1250" spc="-6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«Скалолазание»,</a:t>
            </a:r>
            <a:r>
              <a:rPr sz="1250" spc="-6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«Спортивный </a:t>
            </a:r>
            <a:r>
              <a:rPr sz="1250" spc="-265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туризм», </a:t>
            </a:r>
            <a:r>
              <a:rPr sz="1250" dirty="0">
                <a:latin typeface="Calibri"/>
                <a:cs typeface="Calibri"/>
              </a:rPr>
              <a:t>«Ушу», «Чир </a:t>
            </a:r>
            <a:r>
              <a:rPr sz="1250" spc="15" dirty="0">
                <a:latin typeface="Calibri"/>
                <a:cs typeface="Calibri"/>
              </a:rPr>
              <a:t>спорт», </a:t>
            </a:r>
            <a:r>
              <a:rPr sz="1250" spc="5" dirty="0">
                <a:latin typeface="Calibri"/>
                <a:cs typeface="Calibri"/>
              </a:rPr>
              <a:t>«Перетягивание </a:t>
            </a:r>
            <a:r>
              <a:rPr sz="1250" spc="1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к</a:t>
            </a:r>
            <a:r>
              <a:rPr sz="1250" spc="-5" dirty="0">
                <a:latin typeface="Calibri"/>
                <a:cs typeface="Calibri"/>
              </a:rPr>
              <a:t>а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-5" dirty="0">
                <a:latin typeface="Calibri"/>
                <a:cs typeface="Calibri"/>
              </a:rPr>
              <a:t>а</a:t>
            </a:r>
            <a:r>
              <a:rPr sz="1250" spc="35" dirty="0">
                <a:latin typeface="Calibri"/>
                <a:cs typeface="Calibri"/>
              </a:rPr>
              <a:t>т</a:t>
            </a:r>
            <a:r>
              <a:rPr sz="1250" spc="-5" dirty="0">
                <a:latin typeface="Calibri"/>
                <a:cs typeface="Calibri"/>
              </a:rPr>
              <a:t>а</a:t>
            </a:r>
            <a:r>
              <a:rPr sz="1250" spc="25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r>
              <a:rPr sz="1250" spc="-75" dirty="0">
                <a:latin typeface="Calibri"/>
                <a:cs typeface="Calibri"/>
              </a:rPr>
              <a:t> </a:t>
            </a:r>
            <a:r>
              <a:rPr sz="1250" spc="25" dirty="0">
                <a:latin typeface="Calibri"/>
                <a:cs typeface="Calibri"/>
              </a:rPr>
              <a:t>«</a:t>
            </a:r>
            <a:r>
              <a:rPr sz="1250" spc="-10" dirty="0">
                <a:latin typeface="Calibri"/>
                <a:cs typeface="Calibri"/>
              </a:rPr>
              <a:t>К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50" dirty="0">
                <a:latin typeface="Calibri"/>
                <a:cs typeface="Calibri"/>
              </a:rPr>
              <a:t>м</a:t>
            </a:r>
            <a:r>
              <a:rPr sz="1250" spc="15" dirty="0">
                <a:latin typeface="Calibri"/>
                <a:cs typeface="Calibri"/>
              </a:rPr>
              <a:t>п</a:t>
            </a:r>
            <a:r>
              <a:rPr sz="1250" spc="10" dirty="0">
                <a:latin typeface="Calibri"/>
                <a:cs typeface="Calibri"/>
              </a:rPr>
              <a:t>ь</a:t>
            </a:r>
            <a:r>
              <a:rPr sz="1250" spc="-10" dirty="0">
                <a:latin typeface="Calibri"/>
                <a:cs typeface="Calibri"/>
              </a:rPr>
              <a:t>ю</a:t>
            </a:r>
            <a:r>
              <a:rPr sz="1250" spc="35" dirty="0">
                <a:latin typeface="Calibri"/>
                <a:cs typeface="Calibri"/>
              </a:rPr>
              <a:t>т</a:t>
            </a:r>
            <a:r>
              <a:rPr sz="1250" spc="-30" dirty="0">
                <a:latin typeface="Calibri"/>
                <a:cs typeface="Calibri"/>
              </a:rPr>
              <a:t>е</a:t>
            </a:r>
            <a:r>
              <a:rPr sz="1250" spc="10" dirty="0">
                <a:latin typeface="Calibri"/>
                <a:cs typeface="Calibri"/>
              </a:rPr>
              <a:t>р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-15" dirty="0">
                <a:latin typeface="Calibri"/>
                <a:cs typeface="Calibri"/>
              </a:rPr>
              <a:t>ы</a:t>
            </a:r>
            <a:r>
              <a:rPr sz="1250" spc="10" dirty="0">
                <a:latin typeface="Calibri"/>
                <a:cs typeface="Calibri"/>
              </a:rPr>
              <a:t>й</a:t>
            </a:r>
            <a:r>
              <a:rPr sz="1250" spc="1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с</a:t>
            </a:r>
            <a:r>
              <a:rPr sz="1250" spc="15" dirty="0">
                <a:latin typeface="Calibri"/>
                <a:cs typeface="Calibri"/>
              </a:rPr>
              <a:t>п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10" dirty="0">
                <a:latin typeface="Calibri"/>
                <a:cs typeface="Calibri"/>
              </a:rPr>
              <a:t>р</a:t>
            </a:r>
            <a:r>
              <a:rPr sz="1250" spc="35" dirty="0">
                <a:latin typeface="Calibri"/>
                <a:cs typeface="Calibri"/>
              </a:rPr>
              <a:t>т</a:t>
            </a:r>
            <a:r>
              <a:rPr sz="1250" spc="25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25" dirty="0">
                <a:latin typeface="Calibri"/>
                <a:cs typeface="Calibri"/>
              </a:rPr>
              <a:t>«</a:t>
            </a:r>
            <a:r>
              <a:rPr sz="1250" spc="-5" dirty="0">
                <a:latin typeface="Calibri"/>
                <a:cs typeface="Calibri"/>
              </a:rPr>
              <a:t>Б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15" dirty="0">
                <a:latin typeface="Calibri"/>
                <a:cs typeface="Calibri"/>
              </a:rPr>
              <a:t>к</a:t>
            </a:r>
            <a:r>
              <a:rPr sz="1250" spc="-10" dirty="0">
                <a:latin typeface="Calibri"/>
                <a:cs typeface="Calibri"/>
              </a:rPr>
              <a:t>с</a:t>
            </a:r>
            <a:r>
              <a:rPr sz="1250" spc="25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endParaRPr sz="1250">
              <a:latin typeface="Calibri"/>
              <a:cs typeface="Calibri"/>
            </a:endParaRPr>
          </a:p>
          <a:p>
            <a:pPr marL="298450">
              <a:lnSpc>
                <a:spcPts val="1430"/>
              </a:lnSpc>
            </a:pPr>
            <a:r>
              <a:rPr sz="1250" spc="25" dirty="0">
                <a:latin typeface="Calibri"/>
                <a:cs typeface="Calibri"/>
              </a:rPr>
              <a:t>«</a:t>
            </a:r>
            <a:r>
              <a:rPr sz="1250" spc="10" dirty="0">
                <a:latin typeface="Calibri"/>
                <a:cs typeface="Calibri"/>
              </a:rPr>
              <a:t>Д</a:t>
            </a:r>
            <a:r>
              <a:rPr sz="1250" spc="-5" dirty="0">
                <a:latin typeface="Calibri"/>
                <a:cs typeface="Calibri"/>
              </a:rPr>
              <a:t>з</a:t>
            </a:r>
            <a:r>
              <a:rPr sz="1250" spc="-10" dirty="0">
                <a:latin typeface="Calibri"/>
                <a:cs typeface="Calibri"/>
              </a:rPr>
              <a:t>ю</a:t>
            </a:r>
            <a:r>
              <a:rPr sz="1250" spc="50" dirty="0">
                <a:latin typeface="Calibri"/>
                <a:cs typeface="Calibri"/>
              </a:rPr>
              <a:t>д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30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25" dirty="0">
                <a:latin typeface="Calibri"/>
                <a:cs typeface="Calibri"/>
              </a:rPr>
              <a:t>«</a:t>
            </a:r>
            <a:r>
              <a:rPr sz="1250" spc="-90" dirty="0">
                <a:latin typeface="Calibri"/>
                <a:cs typeface="Calibri"/>
              </a:rPr>
              <a:t>Т</a:t>
            </a:r>
            <a:r>
              <a:rPr sz="1250" spc="-5" dirty="0">
                <a:latin typeface="Calibri"/>
                <a:cs typeface="Calibri"/>
              </a:rPr>
              <a:t>а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-10" dirty="0">
                <a:latin typeface="Calibri"/>
                <a:cs typeface="Calibri"/>
              </a:rPr>
              <a:t>ц</a:t>
            </a:r>
            <a:r>
              <a:rPr sz="1250" spc="-30" dirty="0">
                <a:latin typeface="Calibri"/>
                <a:cs typeface="Calibri"/>
              </a:rPr>
              <a:t>е</a:t>
            </a:r>
            <a:r>
              <a:rPr sz="1250" spc="-5" dirty="0">
                <a:latin typeface="Calibri"/>
                <a:cs typeface="Calibri"/>
              </a:rPr>
              <a:t>ва</a:t>
            </a:r>
            <a:r>
              <a:rPr sz="1250" spc="30" dirty="0">
                <a:latin typeface="Calibri"/>
                <a:cs typeface="Calibri"/>
              </a:rPr>
              <a:t>л</a:t>
            </a:r>
            <a:r>
              <a:rPr sz="1250" spc="10" dirty="0">
                <a:latin typeface="Calibri"/>
                <a:cs typeface="Calibri"/>
              </a:rPr>
              <a:t>ь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-15" dirty="0">
                <a:latin typeface="Calibri"/>
                <a:cs typeface="Calibri"/>
              </a:rPr>
              <a:t>ы</a:t>
            </a:r>
            <a:r>
              <a:rPr sz="1250" spc="10" dirty="0">
                <a:latin typeface="Calibri"/>
                <a:cs typeface="Calibri"/>
              </a:rPr>
              <a:t>й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с</a:t>
            </a:r>
            <a:r>
              <a:rPr sz="1250" spc="15" dirty="0">
                <a:latin typeface="Calibri"/>
                <a:cs typeface="Calibri"/>
              </a:rPr>
              <a:t>п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10" dirty="0">
                <a:latin typeface="Calibri"/>
                <a:cs typeface="Calibri"/>
              </a:rPr>
              <a:t>р</a:t>
            </a:r>
            <a:r>
              <a:rPr sz="1250" spc="35" dirty="0">
                <a:latin typeface="Calibri"/>
                <a:cs typeface="Calibri"/>
              </a:rPr>
              <a:t>т</a:t>
            </a:r>
            <a:r>
              <a:rPr sz="1250" spc="25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endParaRPr sz="125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  <a:spcBef>
                <a:spcPts val="75"/>
              </a:spcBef>
            </a:pPr>
            <a:r>
              <a:rPr sz="1250" spc="5" dirty="0">
                <a:latin typeface="Calibri"/>
                <a:cs typeface="Calibri"/>
              </a:rPr>
              <a:t>«Киокусинкай»,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«Тяжелая</a:t>
            </a:r>
            <a:r>
              <a:rPr sz="1250" spc="-6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атлетика».</a:t>
            </a:r>
            <a:endParaRPr sz="1250">
              <a:latin typeface="Calibri"/>
              <a:cs typeface="Calibri"/>
            </a:endParaRPr>
          </a:p>
          <a:p>
            <a:pPr marL="298450" marR="269240" indent="-286385">
              <a:lnSpc>
                <a:spcPct val="103899"/>
              </a:lnSpc>
              <a:spcBef>
                <a:spcPts val="620"/>
              </a:spcBef>
              <a:buFont typeface="Wingdings"/>
              <a:buChar char=""/>
              <a:tabLst>
                <a:tab pos="298450" algn="l"/>
                <a:tab pos="299085" algn="l"/>
              </a:tabLst>
            </a:pPr>
            <a:r>
              <a:rPr sz="1250" spc="15" dirty="0">
                <a:latin typeface="Calibri"/>
                <a:cs typeface="Calibri"/>
              </a:rPr>
              <a:t>В</a:t>
            </a:r>
            <a:r>
              <a:rPr sz="1250" spc="-8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6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ва</a:t>
            </a:r>
            <a:r>
              <a:rPr sz="1250" spc="10" dirty="0">
                <a:latin typeface="Calibri"/>
                <a:cs typeface="Calibri"/>
              </a:rPr>
              <a:t>р</a:t>
            </a:r>
            <a:r>
              <a:rPr sz="1250" spc="-10" dirty="0">
                <a:latin typeface="Calibri"/>
                <a:cs typeface="Calibri"/>
              </a:rPr>
              <a:t>и</a:t>
            </a:r>
            <a:r>
              <a:rPr sz="1250" spc="-5" dirty="0">
                <a:latin typeface="Calibri"/>
                <a:cs typeface="Calibri"/>
              </a:rPr>
              <a:t>а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35" dirty="0">
                <a:latin typeface="Calibri"/>
                <a:cs typeface="Calibri"/>
              </a:rPr>
              <a:t>т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10" dirty="0">
                <a:latin typeface="Calibri"/>
                <a:cs typeface="Calibri"/>
              </a:rPr>
              <a:t>в</a:t>
            </a:r>
            <a:r>
              <a:rPr sz="1250" spc="85" dirty="0">
                <a:latin typeface="Calibri"/>
                <a:cs typeface="Calibri"/>
              </a:rPr>
              <a:t> </a:t>
            </a:r>
            <a:r>
              <a:rPr sz="1250" spc="20" dirty="0">
                <a:latin typeface="Calibri"/>
                <a:cs typeface="Calibri"/>
              </a:rPr>
              <a:t>Ф</a:t>
            </a:r>
            <a:r>
              <a:rPr sz="1250" spc="5" dirty="0">
                <a:latin typeface="Calibri"/>
                <a:cs typeface="Calibri"/>
              </a:rPr>
              <a:t>У</a:t>
            </a:r>
            <a:r>
              <a:rPr sz="1250" spc="15" dirty="0">
                <a:latin typeface="Calibri"/>
                <a:cs typeface="Calibri"/>
              </a:rPr>
              <a:t>П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в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-30" dirty="0">
                <a:latin typeface="Calibri"/>
                <a:cs typeface="Calibri"/>
              </a:rPr>
              <a:t>е</a:t>
            </a:r>
            <a:r>
              <a:rPr sz="1250" spc="-10" dirty="0">
                <a:latin typeface="Calibri"/>
                <a:cs typeface="Calibri"/>
              </a:rPr>
              <a:t>с</a:t>
            </a:r>
            <a:r>
              <a:rPr sz="1250" spc="-30" dirty="0">
                <a:latin typeface="Calibri"/>
                <a:cs typeface="Calibri"/>
              </a:rPr>
              <a:t>е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15" dirty="0">
                <a:latin typeface="Calibri"/>
                <a:cs typeface="Calibri"/>
              </a:rPr>
              <a:t>ы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-14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п</a:t>
            </a:r>
            <a:r>
              <a:rPr sz="1250" spc="10" dirty="0">
                <a:latin typeface="Calibri"/>
                <a:cs typeface="Calibri"/>
              </a:rPr>
              <a:t>р</a:t>
            </a:r>
            <a:r>
              <a:rPr sz="1250" spc="-30" dirty="0">
                <a:latin typeface="Calibri"/>
                <a:cs typeface="Calibri"/>
              </a:rPr>
              <a:t>е</a:t>
            </a:r>
            <a:r>
              <a:rPr sz="1250" spc="50" dirty="0">
                <a:latin typeface="Calibri"/>
                <a:cs typeface="Calibri"/>
              </a:rPr>
              <a:t>дм</a:t>
            </a:r>
            <a:r>
              <a:rPr sz="1250" spc="-30" dirty="0">
                <a:latin typeface="Calibri"/>
                <a:cs typeface="Calibri"/>
              </a:rPr>
              <a:t>е</a:t>
            </a:r>
            <a:r>
              <a:rPr sz="1250" spc="35" dirty="0">
                <a:latin typeface="Calibri"/>
                <a:cs typeface="Calibri"/>
              </a:rPr>
              <a:t>т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-15" dirty="0">
                <a:latin typeface="Calibri"/>
                <a:cs typeface="Calibri"/>
              </a:rPr>
              <a:t>ы</a:t>
            </a:r>
            <a:r>
              <a:rPr sz="1250" spc="5" dirty="0">
                <a:latin typeface="Calibri"/>
                <a:cs typeface="Calibri"/>
              </a:rPr>
              <a:t>е  об</a:t>
            </a:r>
            <a:r>
              <a:rPr sz="1250" spc="30" dirty="0">
                <a:latin typeface="Calibri"/>
                <a:cs typeface="Calibri"/>
              </a:rPr>
              <a:t>л</a:t>
            </a:r>
            <a:r>
              <a:rPr sz="1250" spc="-5" dirty="0">
                <a:latin typeface="Calibri"/>
                <a:cs typeface="Calibri"/>
              </a:rPr>
              <a:t>а</a:t>
            </a:r>
            <a:r>
              <a:rPr sz="1250" spc="-10" dirty="0">
                <a:latin typeface="Calibri"/>
                <a:cs typeface="Calibri"/>
              </a:rPr>
              <a:t>с</a:t>
            </a:r>
            <a:r>
              <a:rPr sz="1250" spc="35" dirty="0">
                <a:latin typeface="Calibri"/>
                <a:cs typeface="Calibri"/>
              </a:rPr>
              <a:t>т</a:t>
            </a:r>
            <a:r>
              <a:rPr sz="1250" spc="10" dirty="0">
                <a:latin typeface="Calibri"/>
                <a:cs typeface="Calibri"/>
              </a:rPr>
              <a:t>и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25" dirty="0">
                <a:latin typeface="Calibri"/>
                <a:cs typeface="Calibri"/>
              </a:rPr>
              <a:t>«</a:t>
            </a:r>
            <a:r>
              <a:rPr sz="1250" spc="20" dirty="0">
                <a:latin typeface="Calibri"/>
                <a:cs typeface="Calibri"/>
              </a:rPr>
              <a:t>Ф</a:t>
            </a:r>
            <a:r>
              <a:rPr sz="1250" spc="-10" dirty="0">
                <a:latin typeface="Calibri"/>
                <a:cs typeface="Calibri"/>
              </a:rPr>
              <a:t>изи</a:t>
            </a:r>
            <a:r>
              <a:rPr sz="1250" spc="10" dirty="0">
                <a:latin typeface="Calibri"/>
                <a:cs typeface="Calibri"/>
              </a:rPr>
              <a:t>ч</a:t>
            </a:r>
            <a:r>
              <a:rPr sz="1250" spc="-30" dirty="0">
                <a:latin typeface="Calibri"/>
                <a:cs typeface="Calibri"/>
              </a:rPr>
              <a:t>е</a:t>
            </a:r>
            <a:r>
              <a:rPr sz="1250" spc="-10" dirty="0">
                <a:latin typeface="Calibri"/>
                <a:cs typeface="Calibri"/>
              </a:rPr>
              <a:t>с</a:t>
            </a:r>
            <a:r>
              <a:rPr sz="1250" spc="15" dirty="0">
                <a:latin typeface="Calibri"/>
                <a:cs typeface="Calibri"/>
              </a:rPr>
              <a:t>к</a:t>
            </a:r>
            <a:r>
              <a:rPr sz="1250" spc="-5" dirty="0">
                <a:latin typeface="Calibri"/>
                <a:cs typeface="Calibri"/>
              </a:rPr>
              <a:t>а</a:t>
            </a:r>
            <a:r>
              <a:rPr sz="1250" spc="10" dirty="0">
                <a:latin typeface="Calibri"/>
                <a:cs typeface="Calibri"/>
              </a:rPr>
              <a:t>я</a:t>
            </a:r>
            <a:r>
              <a:rPr sz="1250" spc="-55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к</a:t>
            </a:r>
            <a:r>
              <a:rPr sz="1250" spc="-45" dirty="0">
                <a:latin typeface="Calibri"/>
                <a:cs typeface="Calibri"/>
              </a:rPr>
              <a:t>у</a:t>
            </a:r>
            <a:r>
              <a:rPr sz="1250" spc="30" dirty="0">
                <a:latin typeface="Calibri"/>
                <a:cs typeface="Calibri"/>
              </a:rPr>
              <a:t>л</a:t>
            </a:r>
            <a:r>
              <a:rPr sz="1250" spc="-65" dirty="0">
                <a:latin typeface="Calibri"/>
                <a:cs typeface="Calibri"/>
              </a:rPr>
              <a:t>ь</a:t>
            </a:r>
            <a:r>
              <a:rPr sz="1250" spc="35" dirty="0">
                <a:latin typeface="Calibri"/>
                <a:cs typeface="Calibri"/>
              </a:rPr>
              <a:t>т</a:t>
            </a:r>
            <a:r>
              <a:rPr sz="1250" spc="30" dirty="0">
                <a:latin typeface="Calibri"/>
                <a:cs typeface="Calibri"/>
              </a:rPr>
              <a:t>у</a:t>
            </a:r>
            <a:r>
              <a:rPr sz="1250" spc="10" dirty="0">
                <a:latin typeface="Calibri"/>
                <a:cs typeface="Calibri"/>
              </a:rPr>
              <a:t>р</a:t>
            </a:r>
            <a:r>
              <a:rPr sz="1250" spc="-5" dirty="0">
                <a:latin typeface="Calibri"/>
                <a:cs typeface="Calibri"/>
              </a:rPr>
              <a:t>а</a:t>
            </a:r>
            <a:r>
              <a:rPr sz="1250" spc="25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r>
              <a:rPr sz="1250" spc="-80" dirty="0">
                <a:latin typeface="Calibri"/>
                <a:cs typeface="Calibri"/>
              </a:rPr>
              <a:t> </a:t>
            </a:r>
            <a:r>
              <a:rPr sz="1250" spc="25" dirty="0">
                <a:latin typeface="Calibri"/>
                <a:cs typeface="Calibri"/>
              </a:rPr>
              <a:t>«</a:t>
            </a:r>
            <a:r>
              <a:rPr sz="1250" spc="-10" dirty="0">
                <a:latin typeface="Calibri"/>
                <a:cs typeface="Calibri"/>
              </a:rPr>
              <a:t>Ос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-5" dirty="0">
                <a:latin typeface="Calibri"/>
                <a:cs typeface="Calibri"/>
              </a:rPr>
              <a:t>в</a:t>
            </a:r>
            <a:r>
              <a:rPr sz="1250" spc="10" dirty="0">
                <a:latin typeface="Calibri"/>
                <a:cs typeface="Calibri"/>
              </a:rPr>
              <a:t>ы  </a:t>
            </a:r>
            <a:r>
              <a:rPr sz="1250" dirty="0">
                <a:latin typeface="Calibri"/>
                <a:cs typeface="Calibri"/>
              </a:rPr>
              <a:t>безопасности</a:t>
            </a:r>
            <a:r>
              <a:rPr sz="1250" spc="8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и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защиты</a:t>
            </a:r>
            <a:r>
              <a:rPr sz="1250" spc="9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Родины»;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учебные </a:t>
            </a:r>
            <a:r>
              <a:rPr sz="1250" spc="5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п</a:t>
            </a:r>
            <a:r>
              <a:rPr sz="1250" spc="10" dirty="0">
                <a:latin typeface="Calibri"/>
                <a:cs typeface="Calibri"/>
              </a:rPr>
              <a:t>р</a:t>
            </a:r>
            <a:r>
              <a:rPr sz="1250" spc="-30" dirty="0">
                <a:latin typeface="Calibri"/>
                <a:cs typeface="Calibri"/>
              </a:rPr>
              <a:t>е</a:t>
            </a:r>
            <a:r>
              <a:rPr sz="1250" spc="50" dirty="0">
                <a:latin typeface="Calibri"/>
                <a:cs typeface="Calibri"/>
              </a:rPr>
              <a:t>дм</a:t>
            </a:r>
            <a:r>
              <a:rPr sz="1250" spc="-30" dirty="0">
                <a:latin typeface="Calibri"/>
                <a:cs typeface="Calibri"/>
              </a:rPr>
              <a:t>е</a:t>
            </a:r>
            <a:r>
              <a:rPr sz="1250" spc="35" dirty="0">
                <a:latin typeface="Calibri"/>
                <a:cs typeface="Calibri"/>
              </a:rPr>
              <a:t>т</a:t>
            </a:r>
            <a:r>
              <a:rPr sz="1250" spc="15" dirty="0">
                <a:latin typeface="Calibri"/>
                <a:cs typeface="Calibri"/>
              </a:rPr>
              <a:t>ы</a:t>
            </a:r>
            <a:r>
              <a:rPr sz="1250" spc="-75" dirty="0">
                <a:latin typeface="Calibri"/>
                <a:cs typeface="Calibri"/>
              </a:rPr>
              <a:t> </a:t>
            </a:r>
            <a:r>
              <a:rPr sz="1250" spc="25" dirty="0">
                <a:latin typeface="Calibri"/>
                <a:cs typeface="Calibri"/>
              </a:rPr>
              <a:t>«</a:t>
            </a:r>
            <a:r>
              <a:rPr sz="1250" spc="-10" dirty="0">
                <a:latin typeface="Calibri"/>
                <a:cs typeface="Calibri"/>
              </a:rPr>
              <a:t>Ос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-5" dirty="0">
                <a:latin typeface="Calibri"/>
                <a:cs typeface="Calibri"/>
              </a:rPr>
              <a:t>в</a:t>
            </a:r>
            <a:r>
              <a:rPr sz="1250" spc="15" dirty="0">
                <a:latin typeface="Calibri"/>
                <a:cs typeface="Calibri"/>
              </a:rPr>
              <a:t>ы</a:t>
            </a:r>
            <a:r>
              <a:rPr sz="1250" spc="6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б</a:t>
            </a:r>
            <a:r>
              <a:rPr sz="1250" spc="-30" dirty="0">
                <a:latin typeface="Calibri"/>
                <a:cs typeface="Calibri"/>
              </a:rPr>
              <a:t>е</a:t>
            </a:r>
            <a:r>
              <a:rPr sz="1250" spc="-10" dirty="0">
                <a:latin typeface="Calibri"/>
                <a:cs typeface="Calibri"/>
              </a:rPr>
              <a:t>з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15" dirty="0">
                <a:latin typeface="Calibri"/>
                <a:cs typeface="Calibri"/>
              </a:rPr>
              <a:t>п</a:t>
            </a:r>
            <a:r>
              <a:rPr sz="1250" spc="-5" dirty="0">
                <a:latin typeface="Calibri"/>
                <a:cs typeface="Calibri"/>
              </a:rPr>
              <a:t>а</a:t>
            </a:r>
            <a:r>
              <a:rPr sz="1250" spc="-10" dirty="0">
                <a:latin typeface="Calibri"/>
                <a:cs typeface="Calibri"/>
              </a:rPr>
              <a:t>с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-5" dirty="0">
                <a:latin typeface="Calibri"/>
                <a:cs typeface="Calibri"/>
              </a:rPr>
              <a:t>с</a:t>
            </a:r>
            <a:r>
              <a:rPr sz="1250" spc="35" dirty="0">
                <a:latin typeface="Calibri"/>
                <a:cs typeface="Calibri"/>
              </a:rPr>
              <a:t>т</a:t>
            </a:r>
            <a:r>
              <a:rPr sz="1250" spc="10" dirty="0">
                <a:latin typeface="Calibri"/>
                <a:cs typeface="Calibri"/>
              </a:rPr>
              <a:t>и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-13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и</a:t>
            </a:r>
            <a:r>
              <a:rPr sz="1250" spc="2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з</a:t>
            </a:r>
            <a:r>
              <a:rPr sz="1250" spc="-5" dirty="0">
                <a:latin typeface="Calibri"/>
                <a:cs typeface="Calibri"/>
              </a:rPr>
              <a:t>а</a:t>
            </a:r>
            <a:r>
              <a:rPr sz="1250" spc="35" dirty="0">
                <a:latin typeface="Calibri"/>
                <a:cs typeface="Calibri"/>
              </a:rPr>
              <a:t>щ</a:t>
            </a:r>
            <a:r>
              <a:rPr sz="1250" spc="-10" dirty="0">
                <a:latin typeface="Calibri"/>
                <a:cs typeface="Calibri"/>
              </a:rPr>
              <a:t>и</a:t>
            </a:r>
            <a:r>
              <a:rPr sz="1250" spc="35" dirty="0">
                <a:latin typeface="Calibri"/>
                <a:cs typeface="Calibri"/>
              </a:rPr>
              <a:t>т</a:t>
            </a:r>
            <a:r>
              <a:rPr sz="1250" spc="10" dirty="0">
                <a:latin typeface="Calibri"/>
                <a:cs typeface="Calibri"/>
              </a:rPr>
              <a:t>ы  Родины»</a:t>
            </a:r>
            <a:r>
              <a:rPr sz="1250" spc="-3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и«Труд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(технология)».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97825" y="2066861"/>
            <a:ext cx="3888104" cy="33489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84150" marR="5080" indent="-171450">
              <a:lnSpc>
                <a:spcPct val="105200"/>
              </a:lnSpc>
              <a:spcBef>
                <a:spcPts val="50"/>
              </a:spcBef>
              <a:buFont typeface="Wingdings"/>
              <a:buChar char=""/>
              <a:tabLst>
                <a:tab pos="184150" algn="l"/>
              </a:tabLst>
            </a:pPr>
            <a:r>
              <a:rPr sz="1250" spc="20" dirty="0">
                <a:latin typeface="Calibri"/>
                <a:cs typeface="Calibri"/>
              </a:rPr>
              <a:t>ФРП </a:t>
            </a:r>
            <a:r>
              <a:rPr sz="1250" spc="15" dirty="0">
                <a:latin typeface="Calibri"/>
                <a:cs typeface="Calibri"/>
              </a:rPr>
              <a:t>по </a:t>
            </a:r>
            <a:r>
              <a:rPr sz="1250" spc="5" dirty="0">
                <a:latin typeface="Calibri"/>
                <a:cs typeface="Calibri"/>
              </a:rPr>
              <a:t>учебным </a:t>
            </a:r>
            <a:r>
              <a:rPr sz="1250" spc="15" dirty="0">
                <a:latin typeface="Calibri"/>
                <a:cs typeface="Calibri"/>
              </a:rPr>
              <a:t>предметам: </a:t>
            </a:r>
            <a:r>
              <a:rPr sz="1250" spc="10" dirty="0">
                <a:latin typeface="Calibri"/>
                <a:cs typeface="Calibri"/>
              </a:rPr>
              <a:t>«Литература» </a:t>
            </a:r>
            <a:r>
              <a:rPr sz="1250" spc="-5" dirty="0">
                <a:latin typeface="Calibri"/>
                <a:cs typeface="Calibri"/>
              </a:rPr>
              <a:t>(базовый </a:t>
            </a:r>
            <a:r>
              <a:rPr sz="1250" spc="-27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уровень);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«Литература</a:t>
            </a:r>
            <a:r>
              <a:rPr sz="1250" spc="1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(углубленный</a:t>
            </a:r>
            <a:r>
              <a:rPr sz="1250" spc="5" dirty="0">
                <a:latin typeface="Calibri"/>
                <a:cs typeface="Calibri"/>
              </a:rPr>
              <a:t> уровень);</a:t>
            </a:r>
            <a:endParaRPr sz="1250">
              <a:latin typeface="Calibri"/>
              <a:cs typeface="Calibri"/>
            </a:endParaRPr>
          </a:p>
          <a:p>
            <a:pPr marL="184150" marR="120014">
              <a:lnSpc>
                <a:spcPct val="105100"/>
              </a:lnSpc>
            </a:pPr>
            <a:r>
              <a:rPr sz="1250" spc="10" dirty="0">
                <a:latin typeface="Calibri"/>
                <a:cs typeface="Calibri"/>
              </a:rPr>
              <a:t>«История» </a:t>
            </a:r>
            <a:r>
              <a:rPr sz="1250" spc="-5" dirty="0">
                <a:latin typeface="Calibri"/>
                <a:cs typeface="Calibri"/>
              </a:rPr>
              <a:t>(базовый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уровень), </a:t>
            </a:r>
            <a:r>
              <a:rPr sz="1250" dirty="0">
                <a:latin typeface="Calibri"/>
                <a:cs typeface="Calibri"/>
              </a:rPr>
              <a:t>«Обществознание» </a:t>
            </a:r>
            <a:r>
              <a:rPr sz="1250" spc="5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(базовый</a:t>
            </a:r>
            <a:r>
              <a:rPr sz="1250" spc="1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уровень),</a:t>
            </a:r>
            <a:r>
              <a:rPr sz="1250" spc="16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«География»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(базовый</a:t>
            </a:r>
            <a:r>
              <a:rPr sz="1250" spc="16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уровень)</a:t>
            </a:r>
            <a:endParaRPr sz="1250">
              <a:latin typeface="Calibri"/>
              <a:cs typeface="Calibri"/>
            </a:endParaRPr>
          </a:p>
          <a:p>
            <a:pPr marL="184150" marR="125095" indent="-171450">
              <a:lnSpc>
                <a:spcPct val="105200"/>
              </a:lnSpc>
              <a:spcBef>
                <a:spcPts val="525"/>
              </a:spcBef>
              <a:buFont typeface="Wingdings"/>
              <a:buChar char=""/>
              <a:tabLst>
                <a:tab pos="184150" algn="l"/>
              </a:tabLst>
            </a:pPr>
            <a:r>
              <a:rPr sz="1250" spc="20" dirty="0">
                <a:latin typeface="Calibri"/>
                <a:cs typeface="Calibri"/>
              </a:rPr>
              <a:t>ФРП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по</a:t>
            </a:r>
            <a:r>
              <a:rPr sz="1250" spc="2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учебному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C00000"/>
                </a:solidFill>
                <a:latin typeface="Calibri"/>
                <a:cs typeface="Calibri"/>
              </a:rPr>
              <a:t>предмету</a:t>
            </a:r>
            <a:r>
              <a:rPr sz="125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C00000"/>
                </a:solidFill>
                <a:latin typeface="Calibri"/>
                <a:cs typeface="Calibri"/>
              </a:rPr>
              <a:t>«Физическая</a:t>
            </a:r>
            <a:r>
              <a:rPr sz="125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C00000"/>
                </a:solidFill>
                <a:latin typeface="Calibri"/>
                <a:cs typeface="Calibri"/>
              </a:rPr>
              <a:t>культура» </a:t>
            </a:r>
            <a:r>
              <a:rPr sz="1250" spc="-2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C00000"/>
                </a:solidFill>
                <a:latin typeface="Calibri"/>
                <a:cs typeface="Calibri"/>
              </a:rPr>
              <a:t>дополнена</a:t>
            </a:r>
            <a:r>
              <a:rPr sz="125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C00000"/>
                </a:solidFill>
                <a:latin typeface="Calibri"/>
                <a:cs typeface="Calibri"/>
              </a:rPr>
              <a:t>модулями:</a:t>
            </a:r>
            <a:r>
              <a:rPr sz="125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spc="-15" dirty="0">
                <a:latin typeface="Calibri"/>
                <a:cs typeface="Calibri"/>
              </a:rPr>
              <a:t>«Городошный</a:t>
            </a:r>
            <a:r>
              <a:rPr sz="1250" spc="-65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спорт»,</a:t>
            </a:r>
            <a:endParaRPr sz="125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75"/>
              </a:spcBef>
            </a:pPr>
            <a:r>
              <a:rPr sz="1250" spc="25" dirty="0">
                <a:latin typeface="Calibri"/>
                <a:cs typeface="Calibri"/>
              </a:rPr>
              <a:t>«</a:t>
            </a:r>
            <a:r>
              <a:rPr sz="1250" spc="-165" dirty="0">
                <a:latin typeface="Calibri"/>
                <a:cs typeface="Calibri"/>
              </a:rPr>
              <a:t>Г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30" dirty="0">
                <a:latin typeface="Calibri"/>
                <a:cs typeface="Calibri"/>
              </a:rPr>
              <a:t>л</a:t>
            </a:r>
            <a:r>
              <a:rPr sz="1250" spc="10" dirty="0">
                <a:latin typeface="Calibri"/>
                <a:cs typeface="Calibri"/>
              </a:rPr>
              <a:t>ь</a:t>
            </a:r>
            <a:r>
              <a:rPr sz="1250" spc="40" dirty="0">
                <a:latin typeface="Calibri"/>
                <a:cs typeface="Calibri"/>
              </a:rPr>
              <a:t>ф</a:t>
            </a:r>
            <a:r>
              <a:rPr sz="1250" spc="25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25" dirty="0">
                <a:latin typeface="Calibri"/>
                <a:cs typeface="Calibri"/>
              </a:rPr>
              <a:t>«</a:t>
            </a:r>
            <a:r>
              <a:rPr sz="1250" spc="-5" dirty="0">
                <a:latin typeface="Calibri"/>
                <a:cs typeface="Calibri"/>
              </a:rPr>
              <a:t>Б</a:t>
            </a:r>
            <a:r>
              <a:rPr sz="1250" spc="-10" dirty="0">
                <a:latin typeface="Calibri"/>
                <a:cs typeface="Calibri"/>
              </a:rPr>
              <a:t>и</a:t>
            </a:r>
            <a:r>
              <a:rPr sz="1250" spc="-5" dirty="0">
                <a:latin typeface="Calibri"/>
                <a:cs typeface="Calibri"/>
              </a:rPr>
              <a:t>а</a:t>
            </a:r>
            <a:r>
              <a:rPr sz="1250" spc="-35" dirty="0">
                <a:latin typeface="Calibri"/>
                <a:cs typeface="Calibri"/>
              </a:rPr>
              <a:t>т</a:t>
            </a:r>
            <a:r>
              <a:rPr sz="1250" spc="30" dirty="0">
                <a:latin typeface="Calibri"/>
                <a:cs typeface="Calibri"/>
              </a:rPr>
              <a:t>л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25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r>
              <a:rPr sz="1250" spc="-65" dirty="0">
                <a:latin typeface="Calibri"/>
                <a:cs typeface="Calibri"/>
              </a:rPr>
              <a:t> </a:t>
            </a:r>
            <a:r>
              <a:rPr sz="1250" spc="25" dirty="0">
                <a:latin typeface="Calibri"/>
                <a:cs typeface="Calibri"/>
              </a:rPr>
              <a:t>«</a:t>
            </a:r>
            <a:r>
              <a:rPr sz="1250" spc="20" dirty="0">
                <a:latin typeface="Calibri"/>
                <a:cs typeface="Calibri"/>
              </a:rPr>
              <a:t>Х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15" dirty="0">
                <a:latin typeface="Calibri"/>
                <a:cs typeface="Calibri"/>
              </a:rPr>
              <a:t>кк</a:t>
            </a:r>
            <a:r>
              <a:rPr sz="1250" spc="-30" dirty="0">
                <a:latin typeface="Calibri"/>
                <a:cs typeface="Calibri"/>
              </a:rPr>
              <a:t>е</a:t>
            </a:r>
            <a:r>
              <a:rPr sz="1250" spc="10" dirty="0">
                <a:latin typeface="Calibri"/>
                <a:cs typeface="Calibri"/>
              </a:rPr>
              <a:t>й</a:t>
            </a:r>
            <a:r>
              <a:rPr sz="1250" spc="-6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10" dirty="0">
                <a:latin typeface="Calibri"/>
                <a:cs typeface="Calibri"/>
              </a:rPr>
              <a:t>а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35" dirty="0">
                <a:latin typeface="Calibri"/>
                <a:cs typeface="Calibri"/>
              </a:rPr>
              <a:t>т</a:t>
            </a:r>
            <a:r>
              <a:rPr sz="1250" spc="10" dirty="0">
                <a:latin typeface="Calibri"/>
                <a:cs typeface="Calibri"/>
              </a:rPr>
              <a:t>р</a:t>
            </a:r>
            <a:r>
              <a:rPr sz="1250" spc="-5" dirty="0">
                <a:latin typeface="Calibri"/>
                <a:cs typeface="Calibri"/>
              </a:rPr>
              <a:t>ав</a:t>
            </a:r>
            <a:r>
              <a:rPr sz="1250" spc="-30" dirty="0">
                <a:latin typeface="Calibri"/>
                <a:cs typeface="Calibri"/>
              </a:rPr>
              <a:t>е</a:t>
            </a:r>
            <a:r>
              <a:rPr sz="1250" spc="25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25" dirty="0">
                <a:latin typeface="Calibri"/>
                <a:cs typeface="Calibri"/>
              </a:rPr>
              <a:t>«</a:t>
            </a:r>
            <a:r>
              <a:rPr sz="1250" spc="20" dirty="0">
                <a:latin typeface="Calibri"/>
                <a:cs typeface="Calibri"/>
              </a:rPr>
              <a:t>Р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30" dirty="0">
                <a:latin typeface="Calibri"/>
                <a:cs typeface="Calibri"/>
              </a:rPr>
              <a:t>лл</a:t>
            </a:r>
            <a:r>
              <a:rPr sz="1250" spc="-30" dirty="0">
                <a:latin typeface="Calibri"/>
                <a:cs typeface="Calibri"/>
              </a:rPr>
              <a:t>е</a:t>
            </a:r>
            <a:r>
              <a:rPr sz="1250" spc="10" dirty="0">
                <a:latin typeface="Calibri"/>
                <a:cs typeface="Calibri"/>
              </a:rPr>
              <a:t>р</a:t>
            </a:r>
            <a:endParaRPr sz="125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75"/>
              </a:spcBef>
            </a:pPr>
            <a:r>
              <a:rPr sz="1250" spc="15" dirty="0">
                <a:latin typeface="Calibri"/>
                <a:cs typeface="Calibri"/>
              </a:rPr>
              <a:t>спорт»,</a:t>
            </a:r>
            <a:r>
              <a:rPr sz="1250" spc="-7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«Скалолазание»,</a:t>
            </a:r>
            <a:r>
              <a:rPr sz="1250" spc="-6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«Спортивный</a:t>
            </a:r>
            <a:r>
              <a:rPr sz="1250" spc="15" dirty="0">
                <a:latin typeface="Calibri"/>
                <a:cs typeface="Calibri"/>
              </a:rPr>
              <a:t> </a:t>
            </a:r>
            <a:r>
              <a:rPr sz="1250" spc="20" dirty="0">
                <a:latin typeface="Calibri"/>
                <a:cs typeface="Calibri"/>
              </a:rPr>
              <a:t>туризм»,</a:t>
            </a:r>
            <a:endParaRPr sz="125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80"/>
              </a:spcBef>
            </a:pPr>
            <a:r>
              <a:rPr sz="1250" dirty="0">
                <a:latin typeface="Calibri"/>
                <a:cs typeface="Calibri"/>
              </a:rPr>
              <a:t>«Ушу»,</a:t>
            </a:r>
            <a:r>
              <a:rPr sz="1250" spc="-7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«Чир</a:t>
            </a:r>
            <a:r>
              <a:rPr sz="1250" spc="-5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спорт»,</a:t>
            </a:r>
            <a:r>
              <a:rPr sz="1250" spc="5" dirty="0">
                <a:latin typeface="Calibri"/>
                <a:cs typeface="Calibri"/>
              </a:rPr>
              <a:t> «Перетягивание</a:t>
            </a:r>
            <a:r>
              <a:rPr sz="1250" spc="14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каната»,</a:t>
            </a:r>
            <a:endParaRPr sz="125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</a:pPr>
            <a:r>
              <a:rPr sz="1250" spc="30" dirty="0">
                <a:latin typeface="Calibri"/>
                <a:cs typeface="Calibri"/>
              </a:rPr>
              <a:t>«</a:t>
            </a:r>
            <a:r>
              <a:rPr sz="1250" spc="-10" dirty="0">
                <a:latin typeface="Calibri"/>
                <a:cs typeface="Calibri"/>
              </a:rPr>
              <a:t>К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50" dirty="0">
                <a:latin typeface="Calibri"/>
                <a:cs typeface="Calibri"/>
              </a:rPr>
              <a:t>м</a:t>
            </a:r>
            <a:r>
              <a:rPr sz="1250" spc="15" dirty="0">
                <a:latin typeface="Calibri"/>
                <a:cs typeface="Calibri"/>
              </a:rPr>
              <a:t>п</a:t>
            </a:r>
            <a:r>
              <a:rPr sz="1250" spc="10" dirty="0">
                <a:latin typeface="Calibri"/>
                <a:cs typeface="Calibri"/>
              </a:rPr>
              <a:t>ь</a:t>
            </a:r>
            <a:r>
              <a:rPr sz="1250" spc="-10" dirty="0">
                <a:latin typeface="Calibri"/>
                <a:cs typeface="Calibri"/>
              </a:rPr>
              <a:t>ю</a:t>
            </a:r>
            <a:r>
              <a:rPr sz="1250" spc="35" dirty="0">
                <a:latin typeface="Calibri"/>
                <a:cs typeface="Calibri"/>
              </a:rPr>
              <a:t>т</a:t>
            </a:r>
            <a:r>
              <a:rPr sz="1250" spc="-25" dirty="0">
                <a:latin typeface="Calibri"/>
                <a:cs typeface="Calibri"/>
              </a:rPr>
              <a:t>е</a:t>
            </a:r>
            <a:r>
              <a:rPr sz="1250" spc="10" dirty="0">
                <a:latin typeface="Calibri"/>
                <a:cs typeface="Calibri"/>
              </a:rPr>
              <a:t>р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-10" dirty="0">
                <a:latin typeface="Calibri"/>
                <a:cs typeface="Calibri"/>
              </a:rPr>
              <a:t>ы</a:t>
            </a:r>
            <a:r>
              <a:rPr sz="1250" spc="10" dirty="0">
                <a:latin typeface="Calibri"/>
                <a:cs typeface="Calibri"/>
              </a:rPr>
              <a:t>й</a:t>
            </a:r>
            <a:r>
              <a:rPr sz="1250" spc="-55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с</a:t>
            </a:r>
            <a:r>
              <a:rPr sz="1250" spc="15" dirty="0">
                <a:latin typeface="Calibri"/>
                <a:cs typeface="Calibri"/>
              </a:rPr>
              <a:t>п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15" dirty="0">
                <a:latin typeface="Calibri"/>
                <a:cs typeface="Calibri"/>
              </a:rPr>
              <a:t>р</a:t>
            </a:r>
            <a:r>
              <a:rPr sz="1250" spc="35" dirty="0">
                <a:latin typeface="Calibri"/>
                <a:cs typeface="Calibri"/>
              </a:rPr>
              <a:t>т</a:t>
            </a:r>
            <a:r>
              <a:rPr sz="1250" spc="30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30" dirty="0">
                <a:latin typeface="Calibri"/>
                <a:cs typeface="Calibri"/>
              </a:rPr>
              <a:t>«</a:t>
            </a:r>
            <a:r>
              <a:rPr sz="1250" spc="-5" dirty="0">
                <a:latin typeface="Calibri"/>
                <a:cs typeface="Calibri"/>
              </a:rPr>
              <a:t>Б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15" dirty="0">
                <a:latin typeface="Calibri"/>
                <a:cs typeface="Calibri"/>
              </a:rPr>
              <a:t>к</a:t>
            </a:r>
            <a:r>
              <a:rPr sz="1250" spc="-5" dirty="0">
                <a:latin typeface="Calibri"/>
                <a:cs typeface="Calibri"/>
              </a:rPr>
              <a:t>с</a:t>
            </a:r>
            <a:r>
              <a:rPr sz="1250" spc="30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r>
              <a:rPr sz="1250" spc="10" dirty="0">
                <a:latin typeface="Calibri"/>
                <a:cs typeface="Calibri"/>
              </a:rPr>
              <a:t> </a:t>
            </a:r>
            <a:r>
              <a:rPr sz="1250" spc="30" dirty="0">
                <a:latin typeface="Calibri"/>
                <a:cs typeface="Calibri"/>
              </a:rPr>
              <a:t>«</a:t>
            </a:r>
            <a:r>
              <a:rPr sz="1250" spc="15" dirty="0">
                <a:latin typeface="Calibri"/>
                <a:cs typeface="Calibri"/>
              </a:rPr>
              <a:t>Д</a:t>
            </a:r>
            <a:r>
              <a:rPr sz="1250" spc="-5" dirty="0">
                <a:latin typeface="Calibri"/>
                <a:cs typeface="Calibri"/>
              </a:rPr>
              <a:t>зю</a:t>
            </a:r>
            <a:r>
              <a:rPr sz="1250" spc="45" dirty="0">
                <a:latin typeface="Calibri"/>
                <a:cs typeface="Calibri"/>
              </a:rPr>
              <a:t>д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30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endParaRPr sz="1250">
              <a:latin typeface="Calibri"/>
              <a:cs typeface="Calibri"/>
            </a:endParaRPr>
          </a:p>
          <a:p>
            <a:pPr marL="184150" marR="254635">
              <a:lnSpc>
                <a:spcPct val="105100"/>
              </a:lnSpc>
            </a:pPr>
            <a:r>
              <a:rPr sz="1250" spc="-5" dirty="0">
                <a:latin typeface="Calibri"/>
                <a:cs typeface="Calibri"/>
              </a:rPr>
              <a:t>«Танцевальный </a:t>
            </a:r>
            <a:r>
              <a:rPr sz="1250" spc="15" dirty="0">
                <a:latin typeface="Calibri"/>
                <a:cs typeface="Calibri"/>
              </a:rPr>
              <a:t>спорт», </a:t>
            </a:r>
            <a:r>
              <a:rPr sz="1250" spc="5" dirty="0">
                <a:latin typeface="Calibri"/>
                <a:cs typeface="Calibri"/>
              </a:rPr>
              <a:t>«Киокусинкай», </a:t>
            </a:r>
            <a:r>
              <a:rPr sz="1250" spc="-5" dirty="0">
                <a:latin typeface="Calibri"/>
                <a:cs typeface="Calibri"/>
              </a:rPr>
              <a:t>«Тяжелая </a:t>
            </a:r>
            <a:r>
              <a:rPr sz="1250" spc="-27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атлетика».</a:t>
            </a:r>
            <a:endParaRPr sz="125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Font typeface="Wingdings"/>
              <a:buChar char=""/>
              <a:tabLst>
                <a:tab pos="184150" algn="l"/>
              </a:tabLst>
            </a:pPr>
            <a:r>
              <a:rPr sz="1250" dirty="0">
                <a:latin typeface="Calibri"/>
                <a:cs typeface="Calibri"/>
              </a:rPr>
              <a:t>Во</a:t>
            </a:r>
            <a:r>
              <a:rPr sz="1250" spc="-6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все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варианты</a:t>
            </a:r>
            <a:r>
              <a:rPr sz="1250" spc="7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ФУП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внесены</a:t>
            </a:r>
            <a:r>
              <a:rPr sz="1250" spc="21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предметные</a:t>
            </a:r>
            <a:r>
              <a:rPr sz="1250" spc="7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области</a:t>
            </a:r>
            <a:endParaRPr sz="1250">
              <a:latin typeface="Calibri"/>
              <a:cs typeface="Calibri"/>
            </a:endParaRPr>
          </a:p>
          <a:p>
            <a:pPr marL="184150" marR="290830">
              <a:lnSpc>
                <a:spcPct val="102699"/>
              </a:lnSpc>
              <a:spcBef>
                <a:spcPts val="35"/>
              </a:spcBef>
            </a:pPr>
            <a:r>
              <a:rPr sz="1250" dirty="0">
                <a:latin typeface="Calibri"/>
                <a:cs typeface="Calibri"/>
              </a:rPr>
              <a:t>«Физическая</a:t>
            </a:r>
            <a:r>
              <a:rPr sz="1250" spc="-5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культура»,</a:t>
            </a:r>
            <a:r>
              <a:rPr sz="1250" spc="-6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«Основы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безопасности</a:t>
            </a:r>
            <a:r>
              <a:rPr sz="1250" spc="16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и </a:t>
            </a:r>
            <a:r>
              <a:rPr sz="1250" spc="-27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защиты Родины»; </a:t>
            </a:r>
            <a:r>
              <a:rPr sz="1250" dirty="0">
                <a:latin typeface="Calibri"/>
                <a:cs typeface="Calibri"/>
              </a:rPr>
              <a:t>учебный </a:t>
            </a:r>
            <a:r>
              <a:rPr sz="1250" spc="10" dirty="0">
                <a:latin typeface="Calibri"/>
                <a:cs typeface="Calibri"/>
              </a:rPr>
              <a:t>предмет </a:t>
            </a:r>
            <a:r>
              <a:rPr sz="1250" spc="5" dirty="0">
                <a:latin typeface="Calibri"/>
                <a:cs typeface="Calibri"/>
              </a:rPr>
              <a:t>«Основы </a:t>
            </a:r>
            <a:r>
              <a:rPr sz="1250" spc="1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безопасности</a:t>
            </a:r>
            <a:r>
              <a:rPr sz="1250" spc="8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и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защиты</a:t>
            </a:r>
            <a:r>
              <a:rPr sz="1250" spc="-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Родины».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805" y="2077656"/>
            <a:ext cx="2877820" cy="3148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785" algn="l"/>
              </a:tabLst>
            </a:pPr>
            <a:r>
              <a:rPr sz="1250" spc="20" dirty="0">
                <a:latin typeface="Calibri"/>
                <a:cs typeface="Calibri"/>
              </a:rPr>
              <a:t>ФРП</a:t>
            </a:r>
            <a:r>
              <a:rPr sz="1250" spc="-4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по</a:t>
            </a:r>
            <a:r>
              <a:rPr sz="1250" spc="-6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учебному</a:t>
            </a:r>
            <a:r>
              <a:rPr sz="1250" spc="3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предмету</a:t>
            </a:r>
            <a:endParaRPr sz="125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80"/>
              </a:spcBef>
            </a:pPr>
            <a:r>
              <a:rPr sz="1250" dirty="0">
                <a:solidFill>
                  <a:srgbClr val="C00000"/>
                </a:solidFill>
                <a:latin typeface="Calibri"/>
                <a:cs typeface="Calibri"/>
              </a:rPr>
              <a:t>«Физическая</a:t>
            </a:r>
            <a:r>
              <a:rPr sz="125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C00000"/>
                </a:solidFill>
                <a:latin typeface="Calibri"/>
                <a:cs typeface="Calibri"/>
              </a:rPr>
              <a:t>культура»</a:t>
            </a:r>
            <a:r>
              <a:rPr sz="1250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C00000"/>
                </a:solidFill>
                <a:latin typeface="Calibri"/>
                <a:cs typeface="Calibri"/>
              </a:rPr>
              <a:t>дополнена</a:t>
            </a:r>
            <a:endParaRPr sz="125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75"/>
              </a:spcBef>
            </a:pPr>
            <a:r>
              <a:rPr sz="1250" spc="50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250" spc="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250" spc="50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250" spc="-45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250" spc="30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250" spc="5" dirty="0">
                <a:solidFill>
                  <a:srgbClr val="C00000"/>
                </a:solidFill>
                <a:latin typeface="Calibri"/>
                <a:cs typeface="Calibri"/>
              </a:rPr>
              <a:t>я</a:t>
            </a:r>
            <a:r>
              <a:rPr sz="1250" spc="50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250" spc="-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250" spc="5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125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50" spc="30" dirty="0">
                <a:latin typeface="Calibri"/>
                <a:cs typeface="Calibri"/>
              </a:rPr>
              <a:t>«</a:t>
            </a:r>
            <a:r>
              <a:rPr sz="1250" spc="-10" dirty="0">
                <a:latin typeface="Calibri"/>
                <a:cs typeface="Calibri"/>
              </a:rPr>
              <a:t>К</a:t>
            </a:r>
            <a:r>
              <a:rPr sz="1250" spc="5" dirty="0">
                <a:latin typeface="Calibri"/>
                <a:cs typeface="Calibri"/>
              </a:rPr>
              <a:t>он</a:t>
            </a:r>
            <a:r>
              <a:rPr sz="1250" spc="10" dirty="0">
                <a:latin typeface="Calibri"/>
                <a:cs typeface="Calibri"/>
              </a:rPr>
              <a:t>ь</a:t>
            </a:r>
            <a:r>
              <a:rPr sz="1250" spc="15" dirty="0">
                <a:latin typeface="Calibri"/>
                <a:cs typeface="Calibri"/>
              </a:rPr>
              <a:t>к</a:t>
            </a:r>
            <a:r>
              <a:rPr sz="1250" spc="-5" dirty="0">
                <a:latin typeface="Calibri"/>
                <a:cs typeface="Calibri"/>
              </a:rPr>
              <a:t>и</a:t>
            </a:r>
            <a:r>
              <a:rPr sz="1250" spc="30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30" dirty="0">
                <a:latin typeface="Calibri"/>
                <a:cs typeface="Calibri"/>
              </a:rPr>
              <a:t>«</a:t>
            </a:r>
            <a:r>
              <a:rPr sz="1250" spc="-165" dirty="0">
                <a:latin typeface="Calibri"/>
                <a:cs typeface="Calibri"/>
              </a:rPr>
              <a:t>Т</a:t>
            </a:r>
            <a:r>
              <a:rPr sz="1250" spc="-25" dirty="0">
                <a:latin typeface="Calibri"/>
                <a:cs typeface="Calibri"/>
              </a:rPr>
              <a:t>е</a:t>
            </a:r>
            <a:r>
              <a:rPr sz="1250" dirty="0">
                <a:latin typeface="Calibri"/>
                <a:cs typeface="Calibri"/>
              </a:rPr>
              <a:t>нн</a:t>
            </a:r>
            <a:r>
              <a:rPr sz="1250" spc="-5" dirty="0">
                <a:latin typeface="Calibri"/>
                <a:cs typeface="Calibri"/>
              </a:rPr>
              <a:t>ис</a:t>
            </a:r>
            <a:r>
              <a:rPr sz="1250" spc="30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endParaRPr sz="125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75"/>
              </a:spcBef>
            </a:pPr>
            <a:r>
              <a:rPr sz="1250" spc="30" dirty="0">
                <a:latin typeface="Calibri"/>
                <a:cs typeface="Calibri"/>
              </a:rPr>
              <a:t>«</a:t>
            </a:r>
            <a:r>
              <a:rPr sz="1250" spc="-165" dirty="0">
                <a:latin typeface="Calibri"/>
                <a:cs typeface="Calibri"/>
              </a:rPr>
              <a:t>Г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15" dirty="0">
                <a:latin typeface="Calibri"/>
                <a:cs typeface="Calibri"/>
              </a:rPr>
              <a:t>р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50" dirty="0">
                <a:latin typeface="Calibri"/>
                <a:cs typeface="Calibri"/>
              </a:rPr>
              <a:t>д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-15" dirty="0">
                <a:latin typeface="Calibri"/>
                <a:cs typeface="Calibri"/>
              </a:rPr>
              <a:t>ш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-10" dirty="0">
                <a:latin typeface="Calibri"/>
                <a:cs typeface="Calibri"/>
              </a:rPr>
              <a:t>ы</a:t>
            </a:r>
            <a:r>
              <a:rPr sz="1250" spc="10" dirty="0">
                <a:latin typeface="Calibri"/>
                <a:cs typeface="Calibri"/>
              </a:rPr>
              <a:t>й</a:t>
            </a:r>
            <a:r>
              <a:rPr sz="1250" spc="-65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с</a:t>
            </a:r>
            <a:r>
              <a:rPr sz="1250" spc="15" dirty="0">
                <a:latin typeface="Calibri"/>
                <a:cs typeface="Calibri"/>
              </a:rPr>
              <a:t>п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15" dirty="0">
                <a:latin typeface="Calibri"/>
                <a:cs typeface="Calibri"/>
              </a:rPr>
              <a:t>р</a:t>
            </a:r>
            <a:r>
              <a:rPr sz="1250" spc="35" dirty="0">
                <a:latin typeface="Calibri"/>
                <a:cs typeface="Calibri"/>
              </a:rPr>
              <a:t>т</a:t>
            </a:r>
            <a:r>
              <a:rPr sz="1250" spc="30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30" dirty="0">
                <a:latin typeface="Calibri"/>
                <a:cs typeface="Calibri"/>
              </a:rPr>
              <a:t>«</a:t>
            </a:r>
            <a:r>
              <a:rPr sz="1250" spc="-165" dirty="0">
                <a:latin typeface="Calibri"/>
                <a:cs typeface="Calibri"/>
              </a:rPr>
              <a:t>Г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35" dirty="0">
                <a:latin typeface="Calibri"/>
                <a:cs typeface="Calibri"/>
              </a:rPr>
              <a:t>л</a:t>
            </a:r>
            <a:r>
              <a:rPr sz="1250" spc="10" dirty="0">
                <a:latin typeface="Calibri"/>
                <a:cs typeface="Calibri"/>
              </a:rPr>
              <a:t>ь</a:t>
            </a:r>
            <a:r>
              <a:rPr sz="1250" spc="40" dirty="0">
                <a:latin typeface="Calibri"/>
                <a:cs typeface="Calibri"/>
              </a:rPr>
              <a:t>ф</a:t>
            </a:r>
            <a:r>
              <a:rPr sz="1250" spc="30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endParaRPr sz="125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5"/>
              </a:spcBef>
            </a:pPr>
            <a:r>
              <a:rPr sz="1250" spc="25" dirty="0">
                <a:latin typeface="Calibri"/>
                <a:cs typeface="Calibri"/>
              </a:rPr>
              <a:t>«</a:t>
            </a:r>
            <a:r>
              <a:rPr sz="1250" spc="-5" dirty="0">
                <a:latin typeface="Calibri"/>
                <a:cs typeface="Calibri"/>
              </a:rPr>
              <a:t>Б</a:t>
            </a:r>
            <a:r>
              <a:rPr sz="1250" spc="-10" dirty="0">
                <a:latin typeface="Calibri"/>
                <a:cs typeface="Calibri"/>
              </a:rPr>
              <a:t>и</a:t>
            </a:r>
            <a:r>
              <a:rPr sz="1250" spc="-5" dirty="0">
                <a:latin typeface="Calibri"/>
                <a:cs typeface="Calibri"/>
              </a:rPr>
              <a:t>а</a:t>
            </a:r>
            <a:r>
              <a:rPr sz="1250" spc="-35" dirty="0">
                <a:latin typeface="Calibri"/>
                <a:cs typeface="Calibri"/>
              </a:rPr>
              <a:t>т</a:t>
            </a:r>
            <a:r>
              <a:rPr sz="1250" spc="30" dirty="0">
                <a:latin typeface="Calibri"/>
                <a:cs typeface="Calibri"/>
              </a:rPr>
              <a:t>л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25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25" dirty="0">
                <a:latin typeface="Calibri"/>
                <a:cs typeface="Calibri"/>
              </a:rPr>
              <a:t>«</a:t>
            </a:r>
            <a:r>
              <a:rPr sz="1250" spc="20" dirty="0">
                <a:latin typeface="Calibri"/>
                <a:cs typeface="Calibri"/>
              </a:rPr>
              <a:t>Р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30" dirty="0">
                <a:latin typeface="Calibri"/>
                <a:cs typeface="Calibri"/>
              </a:rPr>
              <a:t>лл</a:t>
            </a:r>
            <a:r>
              <a:rPr sz="1250" spc="-30" dirty="0">
                <a:latin typeface="Calibri"/>
                <a:cs typeface="Calibri"/>
              </a:rPr>
              <a:t>е</a:t>
            </a:r>
            <a:r>
              <a:rPr sz="1250" spc="10" dirty="0">
                <a:latin typeface="Calibri"/>
                <a:cs typeface="Calibri"/>
              </a:rPr>
              <a:t>р</a:t>
            </a:r>
            <a:r>
              <a:rPr sz="1250" spc="-4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с</a:t>
            </a:r>
            <a:r>
              <a:rPr sz="1250" spc="15" dirty="0">
                <a:latin typeface="Calibri"/>
                <a:cs typeface="Calibri"/>
              </a:rPr>
              <a:t>п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10" dirty="0">
                <a:latin typeface="Calibri"/>
                <a:cs typeface="Calibri"/>
              </a:rPr>
              <a:t>р</a:t>
            </a:r>
            <a:r>
              <a:rPr sz="1250" spc="35" dirty="0">
                <a:latin typeface="Calibri"/>
                <a:cs typeface="Calibri"/>
              </a:rPr>
              <a:t>т</a:t>
            </a:r>
            <a:r>
              <a:rPr sz="1250" spc="25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,</a:t>
            </a:r>
            <a:endParaRPr sz="1250">
              <a:latin typeface="Calibri"/>
              <a:cs typeface="Calibri"/>
            </a:endParaRPr>
          </a:p>
          <a:p>
            <a:pPr marL="184150" marR="214629">
              <a:lnSpc>
                <a:spcPct val="105100"/>
              </a:lnSpc>
            </a:pPr>
            <a:r>
              <a:rPr sz="1250" spc="5" dirty="0">
                <a:latin typeface="Calibri"/>
                <a:cs typeface="Calibri"/>
              </a:rPr>
              <a:t>«Скалолазание», </a:t>
            </a:r>
            <a:r>
              <a:rPr sz="1250" spc="10" dirty="0">
                <a:latin typeface="Calibri"/>
                <a:cs typeface="Calibri"/>
              </a:rPr>
              <a:t>«Спортивный </a:t>
            </a:r>
            <a:r>
              <a:rPr sz="1250" spc="15" dirty="0">
                <a:latin typeface="Calibri"/>
                <a:cs typeface="Calibri"/>
              </a:rPr>
              <a:t> туризм»,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«Хоккей</a:t>
            </a:r>
            <a:r>
              <a:rPr sz="1250" spc="-6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на</a:t>
            </a:r>
            <a:r>
              <a:rPr sz="1250" spc="1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траве»,</a:t>
            </a:r>
            <a:r>
              <a:rPr sz="1250" spc="1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«Ушу»,</a:t>
            </a:r>
            <a:endParaRPr sz="125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80"/>
              </a:spcBef>
            </a:pPr>
            <a:r>
              <a:rPr sz="1250" dirty="0">
                <a:latin typeface="Calibri"/>
                <a:cs typeface="Calibri"/>
              </a:rPr>
              <a:t>«Чир</a:t>
            </a:r>
            <a:r>
              <a:rPr sz="1250" spc="1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спорт»,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«Перетягивание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каната»,</a:t>
            </a:r>
            <a:endParaRPr sz="1250">
              <a:latin typeface="Calibri"/>
              <a:cs typeface="Calibri"/>
            </a:endParaRPr>
          </a:p>
          <a:p>
            <a:pPr marL="184150" marR="273685" algn="just">
              <a:lnSpc>
                <a:spcPct val="102600"/>
              </a:lnSpc>
              <a:spcBef>
                <a:spcPts val="35"/>
              </a:spcBef>
            </a:pPr>
            <a:r>
              <a:rPr sz="1250" spc="10" dirty="0">
                <a:latin typeface="Calibri"/>
                <a:cs typeface="Calibri"/>
              </a:rPr>
              <a:t>«Бокс», </a:t>
            </a:r>
            <a:r>
              <a:rPr sz="1250" spc="15" dirty="0">
                <a:latin typeface="Calibri"/>
                <a:cs typeface="Calibri"/>
              </a:rPr>
              <a:t>«Дзюдо», </a:t>
            </a:r>
            <a:r>
              <a:rPr sz="1250" spc="-5" dirty="0">
                <a:latin typeface="Calibri"/>
                <a:cs typeface="Calibri"/>
              </a:rPr>
              <a:t>«Танцевальный 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спорт»,</a:t>
            </a:r>
            <a:r>
              <a:rPr sz="1250" spc="2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«Киокусинкай», </a:t>
            </a:r>
            <a:r>
              <a:rPr sz="1250" spc="-5" dirty="0">
                <a:latin typeface="Calibri"/>
                <a:cs typeface="Calibri"/>
              </a:rPr>
              <a:t>«Тяжелая </a:t>
            </a:r>
            <a:r>
              <a:rPr sz="1250" dirty="0">
                <a:latin typeface="Calibri"/>
                <a:cs typeface="Calibri"/>
              </a:rPr>
              <a:t> атлетика»</a:t>
            </a:r>
            <a:endParaRPr sz="1250">
              <a:latin typeface="Calibri"/>
              <a:cs typeface="Calibri"/>
            </a:endParaRPr>
          </a:p>
          <a:p>
            <a:pPr marL="184150" marR="546100" indent="-172085">
              <a:lnSpc>
                <a:spcPct val="105000"/>
              </a:lnSpc>
              <a:spcBef>
                <a:spcPts val="605"/>
              </a:spcBef>
              <a:buFont typeface="Wingdings"/>
              <a:buChar char=""/>
              <a:tabLst>
                <a:tab pos="184785" algn="l"/>
              </a:tabLst>
            </a:pPr>
            <a:r>
              <a:rPr sz="1250" spc="20" dirty="0">
                <a:latin typeface="Calibri"/>
                <a:cs typeface="Calibri"/>
              </a:rPr>
              <a:t>ФРП</a:t>
            </a:r>
            <a:r>
              <a:rPr sz="1250" spc="-4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учебному</a:t>
            </a:r>
            <a:r>
              <a:rPr sz="1250" spc="-45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предмету</a:t>
            </a:r>
            <a:r>
              <a:rPr sz="1250" spc="-40" dirty="0">
                <a:latin typeface="Calibri"/>
                <a:cs typeface="Calibri"/>
              </a:rPr>
              <a:t> </a:t>
            </a:r>
            <a:r>
              <a:rPr sz="1250" spc="-15" dirty="0">
                <a:latin typeface="Calibri"/>
                <a:cs typeface="Calibri"/>
              </a:rPr>
              <a:t>«Труд </a:t>
            </a:r>
            <a:r>
              <a:rPr sz="1250" spc="-27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(технология)»</a:t>
            </a:r>
            <a:endParaRPr sz="1250">
              <a:latin typeface="Calibri"/>
              <a:cs typeface="Calibri"/>
            </a:endParaRPr>
          </a:p>
          <a:p>
            <a:pPr marL="184150" indent="-172085">
              <a:lnSpc>
                <a:spcPct val="100000"/>
              </a:lnSpc>
              <a:spcBef>
                <a:spcPts val="680"/>
              </a:spcBef>
              <a:buFont typeface="Wingdings"/>
              <a:buChar char=""/>
              <a:tabLst>
                <a:tab pos="184785" algn="l"/>
              </a:tabLst>
            </a:pPr>
            <a:r>
              <a:rPr sz="1250" spc="10" dirty="0">
                <a:latin typeface="Calibri"/>
                <a:cs typeface="Calibri"/>
              </a:rPr>
              <a:t>В</a:t>
            </a:r>
            <a:r>
              <a:rPr sz="1250" spc="-8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5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ва</a:t>
            </a:r>
            <a:r>
              <a:rPr sz="1250" spc="10" dirty="0">
                <a:latin typeface="Calibri"/>
                <a:cs typeface="Calibri"/>
              </a:rPr>
              <a:t>р</a:t>
            </a:r>
            <a:r>
              <a:rPr sz="1250" spc="-5" dirty="0">
                <a:latin typeface="Calibri"/>
                <a:cs typeface="Calibri"/>
              </a:rPr>
              <a:t>иа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35" dirty="0">
                <a:latin typeface="Calibri"/>
                <a:cs typeface="Calibri"/>
              </a:rPr>
              <a:t>т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10" dirty="0">
                <a:latin typeface="Calibri"/>
                <a:cs typeface="Calibri"/>
              </a:rPr>
              <a:t>в</a:t>
            </a:r>
            <a:r>
              <a:rPr sz="1250" spc="90" dirty="0">
                <a:latin typeface="Calibri"/>
                <a:cs typeface="Calibri"/>
              </a:rPr>
              <a:t> </a:t>
            </a:r>
            <a:r>
              <a:rPr sz="1250" spc="20" dirty="0">
                <a:latin typeface="Calibri"/>
                <a:cs typeface="Calibri"/>
              </a:rPr>
              <a:t>Ф</a:t>
            </a:r>
            <a:r>
              <a:rPr sz="1250" spc="5" dirty="0">
                <a:latin typeface="Calibri"/>
                <a:cs typeface="Calibri"/>
              </a:rPr>
              <a:t>У</a:t>
            </a:r>
            <a:r>
              <a:rPr sz="1250" spc="15" dirty="0">
                <a:latin typeface="Calibri"/>
                <a:cs typeface="Calibri"/>
              </a:rPr>
              <a:t>П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в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-25" dirty="0">
                <a:latin typeface="Calibri"/>
                <a:cs typeface="Calibri"/>
              </a:rPr>
              <a:t>е</a:t>
            </a:r>
            <a:r>
              <a:rPr sz="1250" spc="-5" dirty="0">
                <a:latin typeface="Calibri"/>
                <a:cs typeface="Calibri"/>
              </a:rPr>
              <a:t>с</a:t>
            </a:r>
            <a:r>
              <a:rPr sz="1250" spc="-25" dirty="0">
                <a:latin typeface="Calibri"/>
                <a:cs typeface="Calibri"/>
              </a:rPr>
              <a:t>е</a:t>
            </a:r>
            <a:r>
              <a:rPr sz="1250" spc="10" dirty="0">
                <a:latin typeface="Calibri"/>
                <a:cs typeface="Calibri"/>
              </a:rPr>
              <a:t>н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-50" dirty="0">
                <a:latin typeface="Calibri"/>
                <a:cs typeface="Calibri"/>
              </a:rPr>
              <a:t> </a:t>
            </a:r>
            <a:r>
              <a:rPr sz="1250" spc="30" dirty="0">
                <a:latin typeface="Calibri"/>
                <a:cs typeface="Calibri"/>
              </a:rPr>
              <a:t>у</a:t>
            </a:r>
            <a:r>
              <a:rPr sz="1250" spc="10" dirty="0">
                <a:latin typeface="Calibri"/>
                <a:cs typeface="Calibri"/>
              </a:rPr>
              <a:t>ч</a:t>
            </a:r>
            <a:r>
              <a:rPr sz="1250" spc="-25" dirty="0">
                <a:latin typeface="Calibri"/>
                <a:cs typeface="Calibri"/>
              </a:rPr>
              <a:t>е</a:t>
            </a:r>
            <a:r>
              <a:rPr sz="1250" spc="5" dirty="0">
                <a:latin typeface="Calibri"/>
                <a:cs typeface="Calibri"/>
              </a:rPr>
              <a:t>б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-10" dirty="0">
                <a:latin typeface="Calibri"/>
                <a:cs typeface="Calibri"/>
              </a:rPr>
              <a:t>ы</a:t>
            </a:r>
            <a:r>
              <a:rPr sz="1250" spc="10" dirty="0">
                <a:latin typeface="Calibri"/>
                <a:cs typeface="Calibri"/>
              </a:rPr>
              <a:t>й</a:t>
            </a:r>
            <a:endParaRPr sz="125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</a:pPr>
            <a:r>
              <a:rPr sz="1250" spc="15" dirty="0">
                <a:latin typeface="Calibri"/>
                <a:cs typeface="Calibri"/>
              </a:rPr>
              <a:t>п</a:t>
            </a:r>
            <a:r>
              <a:rPr sz="1250" spc="10" dirty="0">
                <a:latin typeface="Calibri"/>
                <a:cs typeface="Calibri"/>
              </a:rPr>
              <a:t>р</a:t>
            </a:r>
            <a:r>
              <a:rPr sz="1250" spc="-30" dirty="0">
                <a:latin typeface="Calibri"/>
                <a:cs typeface="Calibri"/>
              </a:rPr>
              <a:t>е</a:t>
            </a:r>
            <a:r>
              <a:rPr sz="1250" spc="50" dirty="0">
                <a:latin typeface="Calibri"/>
                <a:cs typeface="Calibri"/>
              </a:rPr>
              <a:t>дм</a:t>
            </a:r>
            <a:r>
              <a:rPr sz="1250" spc="-20" dirty="0">
                <a:latin typeface="Calibri"/>
                <a:cs typeface="Calibri"/>
              </a:rPr>
              <a:t>е</a:t>
            </a:r>
            <a:r>
              <a:rPr sz="1250" spc="10" dirty="0">
                <a:latin typeface="Calibri"/>
                <a:cs typeface="Calibri"/>
              </a:rPr>
              <a:t>т</a:t>
            </a:r>
            <a:r>
              <a:rPr sz="1250" spc="-30" dirty="0">
                <a:latin typeface="Calibri"/>
                <a:cs typeface="Calibri"/>
              </a:rPr>
              <a:t> </a:t>
            </a:r>
            <a:r>
              <a:rPr sz="1250" spc="30" dirty="0">
                <a:latin typeface="Calibri"/>
                <a:cs typeface="Calibri"/>
              </a:rPr>
              <a:t>«</a:t>
            </a:r>
            <a:r>
              <a:rPr sz="1250" spc="-90" dirty="0">
                <a:latin typeface="Calibri"/>
                <a:cs typeface="Calibri"/>
              </a:rPr>
              <a:t>Т</a:t>
            </a:r>
            <a:r>
              <a:rPr sz="1250" spc="10" dirty="0">
                <a:latin typeface="Calibri"/>
                <a:cs typeface="Calibri"/>
              </a:rPr>
              <a:t>р</a:t>
            </a:r>
            <a:r>
              <a:rPr sz="1250" spc="-40" dirty="0">
                <a:latin typeface="Calibri"/>
                <a:cs typeface="Calibri"/>
              </a:rPr>
              <a:t>у</a:t>
            </a:r>
            <a:r>
              <a:rPr sz="1250" spc="15" dirty="0">
                <a:latin typeface="Calibri"/>
                <a:cs typeface="Calibri"/>
              </a:rPr>
              <a:t>д</a:t>
            </a:r>
            <a:r>
              <a:rPr sz="1250" spc="-9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(</a:t>
            </a:r>
            <a:r>
              <a:rPr sz="1250" spc="40" dirty="0">
                <a:latin typeface="Calibri"/>
                <a:cs typeface="Calibri"/>
              </a:rPr>
              <a:t>т</a:t>
            </a:r>
            <a:r>
              <a:rPr sz="1250" spc="-25" dirty="0">
                <a:latin typeface="Calibri"/>
                <a:cs typeface="Calibri"/>
              </a:rPr>
              <a:t>е</a:t>
            </a:r>
            <a:r>
              <a:rPr sz="1250" spc="-20" dirty="0">
                <a:latin typeface="Calibri"/>
                <a:cs typeface="Calibri"/>
              </a:rPr>
              <a:t>х</a:t>
            </a:r>
            <a:r>
              <a:rPr sz="1250" dirty="0">
                <a:latin typeface="Calibri"/>
                <a:cs typeface="Calibri"/>
              </a:rPr>
              <a:t>н</a:t>
            </a:r>
            <a:r>
              <a:rPr sz="1250" spc="5" dirty="0">
                <a:latin typeface="Calibri"/>
                <a:cs typeface="Calibri"/>
              </a:rPr>
              <a:t>о</a:t>
            </a:r>
            <a:r>
              <a:rPr sz="1250" spc="30" dirty="0">
                <a:latin typeface="Calibri"/>
                <a:cs typeface="Calibri"/>
              </a:rPr>
              <a:t>л</a:t>
            </a:r>
            <a:r>
              <a:rPr sz="1250" spc="10" dirty="0">
                <a:latin typeface="Calibri"/>
                <a:cs typeface="Calibri"/>
              </a:rPr>
              <a:t>ог</a:t>
            </a:r>
            <a:r>
              <a:rPr sz="1250" spc="-10" dirty="0">
                <a:latin typeface="Calibri"/>
                <a:cs typeface="Calibri"/>
              </a:rPr>
              <a:t>и</a:t>
            </a:r>
            <a:r>
              <a:rPr sz="1250" spc="5" dirty="0">
                <a:latin typeface="Calibri"/>
                <a:cs typeface="Calibri"/>
              </a:rPr>
              <a:t>я</a:t>
            </a:r>
            <a:r>
              <a:rPr sz="1250" spc="-10" dirty="0">
                <a:latin typeface="Calibri"/>
                <a:cs typeface="Calibri"/>
              </a:rPr>
              <a:t>)</a:t>
            </a:r>
            <a:r>
              <a:rPr sz="1250" spc="30" dirty="0">
                <a:latin typeface="Calibri"/>
                <a:cs typeface="Calibri"/>
              </a:rPr>
              <a:t>»</a:t>
            </a:r>
            <a:r>
              <a:rPr sz="1250" spc="5" dirty="0">
                <a:latin typeface="Calibri"/>
                <a:cs typeface="Calibri"/>
              </a:rPr>
              <a:t>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9922" y="5668962"/>
            <a:ext cx="6374765" cy="570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spc="10" dirty="0">
                <a:solidFill>
                  <a:srgbClr val="C00000"/>
                </a:solidFill>
                <a:latin typeface="Calibri"/>
                <a:cs typeface="Calibri"/>
              </a:rPr>
              <a:t>Варианты</a:t>
            </a:r>
            <a:r>
              <a:rPr sz="12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C00000"/>
                </a:solidFill>
                <a:latin typeface="Calibri"/>
                <a:cs typeface="Calibri"/>
              </a:rPr>
              <a:t>реализации</a:t>
            </a:r>
            <a:r>
              <a:rPr sz="1200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программ</a:t>
            </a:r>
            <a:r>
              <a:rPr sz="1200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C00000"/>
                </a:solidFill>
                <a:latin typeface="Calibri"/>
                <a:cs typeface="Calibri"/>
              </a:rPr>
              <a:t>(выбор</a:t>
            </a:r>
            <a:r>
              <a:rPr sz="12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C00000"/>
                </a:solidFill>
                <a:latin typeface="Calibri"/>
                <a:cs typeface="Calibri"/>
              </a:rPr>
              <a:t>модулей)</a:t>
            </a:r>
            <a:r>
              <a:rPr sz="12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2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C00000"/>
                </a:solidFill>
                <a:latin typeface="Calibri"/>
                <a:cs typeface="Calibri"/>
              </a:rPr>
              <a:t>учебным</a:t>
            </a:r>
            <a:r>
              <a:rPr sz="12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предметам«Физическая</a:t>
            </a:r>
            <a:r>
              <a:rPr sz="1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C00000"/>
                </a:solidFill>
                <a:latin typeface="Calibri"/>
                <a:cs typeface="Calibri"/>
              </a:rPr>
              <a:t>культура»,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25"/>
              </a:lnSpc>
            </a:pPr>
            <a:r>
              <a:rPr sz="1200" spc="-40" dirty="0">
                <a:solidFill>
                  <a:srgbClr val="C00000"/>
                </a:solidFill>
                <a:latin typeface="Calibri"/>
                <a:cs typeface="Calibri"/>
              </a:rPr>
              <a:t>«Труд</a:t>
            </a:r>
            <a:r>
              <a:rPr sz="1200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(технология)»</a:t>
            </a:r>
            <a:r>
              <a:rPr sz="12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C00000"/>
                </a:solidFill>
                <a:latin typeface="Calibri"/>
                <a:cs typeface="Calibri"/>
              </a:rPr>
              <a:t>осуществляется</a:t>
            </a:r>
            <a:r>
              <a:rPr sz="1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C00000"/>
                </a:solidFill>
                <a:latin typeface="Calibri"/>
                <a:cs typeface="Calibri"/>
              </a:rPr>
              <a:t>образовательной</a:t>
            </a:r>
            <a:r>
              <a:rPr sz="12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организацией</a:t>
            </a:r>
            <a:r>
              <a:rPr sz="1200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исходя</a:t>
            </a:r>
            <a:r>
              <a:rPr sz="1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C00000"/>
                </a:solidFill>
                <a:latin typeface="Calibri"/>
                <a:cs typeface="Calibri"/>
              </a:rPr>
              <a:t>из</a:t>
            </a:r>
            <a:r>
              <a:rPr sz="12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имеющихся</a:t>
            </a:r>
            <a:r>
              <a:rPr sz="12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C00000"/>
                </a:solidFill>
                <a:latin typeface="Calibri"/>
                <a:cs typeface="Calibri"/>
              </a:rPr>
              <a:t>ней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условий,</a:t>
            </a:r>
            <a:r>
              <a:rPr sz="12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C00000"/>
                </a:solidFill>
                <a:latin typeface="Calibri"/>
                <a:cs typeface="Calibri"/>
              </a:rPr>
              <a:t>описанных</a:t>
            </a:r>
            <a:r>
              <a:rPr sz="12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организационном</a:t>
            </a:r>
            <a:r>
              <a:rPr sz="12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C00000"/>
                </a:solidFill>
                <a:latin typeface="Calibri"/>
                <a:cs typeface="Calibri"/>
              </a:rPr>
              <a:t>разделеосновной</a:t>
            </a:r>
            <a:r>
              <a:rPr sz="12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C00000"/>
                </a:solidFill>
                <a:latin typeface="Calibri"/>
                <a:cs typeface="Calibri"/>
              </a:rPr>
              <a:t>образовательной</a:t>
            </a:r>
            <a:r>
              <a:rPr sz="12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программы!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375" y="5479313"/>
            <a:ext cx="231914" cy="8019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4035" y="946403"/>
            <a:ext cx="4351020" cy="5603875"/>
            <a:chOff x="384035" y="946403"/>
            <a:chExt cx="4351020" cy="5603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035" y="949464"/>
              <a:ext cx="4351020" cy="5600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" y="946403"/>
              <a:ext cx="4285488" cy="55351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7619" y="82232"/>
            <a:ext cx="72739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Требования</a:t>
            </a:r>
            <a:r>
              <a:rPr sz="2400" spc="-2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организации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образовательногопроцесса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1826" y="551878"/>
            <a:ext cx="6520180" cy="5599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11809">
              <a:lnSpc>
                <a:spcPct val="100000"/>
              </a:lnSpc>
              <a:spcBef>
                <a:spcPts val="125"/>
              </a:spcBef>
              <a:buAutoNum type="arabicPeriod" startAt="13"/>
              <a:tabLst>
                <a:tab pos="574675" algn="l"/>
                <a:tab pos="575310" algn="l"/>
              </a:tabLst>
            </a:pPr>
            <a:r>
              <a:rPr sz="2000" spc="-10" dirty="0">
                <a:latin typeface="Calibri"/>
                <a:cs typeface="Calibri"/>
              </a:rPr>
              <a:t>Дополнительные </a:t>
            </a:r>
            <a:r>
              <a:rPr sz="2000" spc="30" dirty="0">
                <a:latin typeface="Calibri"/>
                <a:cs typeface="Calibri"/>
              </a:rPr>
              <a:t>занятияи </a:t>
            </a:r>
            <a:r>
              <a:rPr sz="2000" spc="20" dirty="0">
                <a:latin typeface="Calibri"/>
                <a:cs typeface="Calibri"/>
              </a:rPr>
              <a:t>(или) </a:t>
            </a:r>
            <a:r>
              <a:rPr sz="2000" dirty="0">
                <a:solidFill>
                  <a:srgbClr val="1F489F"/>
                </a:solidFill>
                <a:latin typeface="Calibri"/>
                <a:cs typeface="Calibri"/>
              </a:rPr>
              <a:t>занятия </a:t>
            </a:r>
            <a:r>
              <a:rPr sz="2000" spc="5" dirty="0">
                <a:solidFill>
                  <a:srgbClr val="1F489F"/>
                </a:solidFill>
                <a:latin typeface="Calibri"/>
                <a:cs typeface="Calibri"/>
              </a:rPr>
              <a:t>по 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89F"/>
                </a:solidFill>
                <a:latin typeface="Calibri"/>
                <a:cs typeface="Calibri"/>
              </a:rPr>
              <a:t>внеурочной</a:t>
            </a:r>
            <a:r>
              <a:rPr sz="2000" spc="-125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89F"/>
                </a:solidFill>
                <a:latin typeface="Calibri"/>
                <a:cs typeface="Calibri"/>
              </a:rPr>
              <a:t>деятельности,</a:t>
            </a:r>
            <a:r>
              <a:rPr sz="2000" spc="-130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89F"/>
                </a:solidFill>
                <a:latin typeface="Calibri"/>
                <a:cs typeface="Calibri"/>
              </a:rPr>
              <a:t>общественно</a:t>
            </a:r>
            <a:r>
              <a:rPr sz="2000" spc="-95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89F"/>
                </a:solidFill>
                <a:latin typeface="Calibri"/>
                <a:cs typeface="Calibri"/>
              </a:rPr>
              <a:t>полезный</a:t>
            </a:r>
            <a:r>
              <a:rPr sz="2000" spc="-120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F489F"/>
                </a:solidFill>
                <a:latin typeface="Calibri"/>
                <a:cs typeface="Calibri"/>
              </a:rPr>
              <a:t>труд </a:t>
            </a:r>
            <a:r>
              <a:rPr sz="2000" spc="-434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89F"/>
                </a:solidFill>
                <a:latin typeface="Calibri"/>
                <a:cs typeface="Calibri"/>
              </a:rPr>
              <a:t>р</a:t>
            </a:r>
            <a:r>
              <a:rPr sz="2000" spc="-25" dirty="0">
                <a:solidFill>
                  <a:srgbClr val="1F489F"/>
                </a:solidFill>
                <a:latin typeface="Calibri"/>
                <a:cs typeface="Calibri"/>
              </a:rPr>
              <a:t>е</a:t>
            </a:r>
            <a:r>
              <a:rPr sz="2000" spc="40" dirty="0">
                <a:solidFill>
                  <a:srgbClr val="1F489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1F489F"/>
                </a:solidFill>
                <a:latin typeface="Calibri"/>
                <a:cs typeface="Calibri"/>
              </a:rPr>
              <a:t>ом</a:t>
            </a:r>
            <a:r>
              <a:rPr sz="2000" spc="-25" dirty="0">
                <a:solidFill>
                  <a:srgbClr val="1F489F"/>
                </a:solidFill>
                <a:latin typeface="Calibri"/>
                <a:cs typeface="Calibri"/>
              </a:rPr>
              <a:t>ен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д</a:t>
            </a:r>
            <a:r>
              <a:rPr sz="2000" spc="-15" dirty="0">
                <a:solidFill>
                  <a:srgbClr val="1F489F"/>
                </a:solidFill>
                <a:latin typeface="Calibri"/>
                <a:cs typeface="Calibri"/>
              </a:rPr>
              <a:t>у</a:t>
            </a:r>
            <a:r>
              <a:rPr sz="2000" spc="-25" dirty="0">
                <a:solidFill>
                  <a:srgbClr val="1F489F"/>
                </a:solidFill>
                <a:latin typeface="Calibri"/>
                <a:cs typeface="Calibri"/>
              </a:rPr>
              <a:t>етс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я</a:t>
            </a:r>
            <a:r>
              <a:rPr sz="2000" spc="-155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п</a:t>
            </a:r>
            <a:r>
              <a:rPr sz="2000" spc="20" dirty="0">
                <a:solidFill>
                  <a:srgbClr val="1F489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а</a:t>
            </a:r>
            <a:r>
              <a:rPr sz="2000" spc="-25" dirty="0">
                <a:solidFill>
                  <a:srgbClr val="1F489F"/>
                </a:solidFill>
                <a:latin typeface="Calibri"/>
                <a:cs typeface="Calibri"/>
              </a:rPr>
              <a:t>н</a:t>
            </a:r>
            <a:r>
              <a:rPr sz="2000" spc="35" dirty="0">
                <a:solidFill>
                  <a:srgbClr val="1F489F"/>
                </a:solidFill>
                <a:latin typeface="Calibri"/>
                <a:cs typeface="Calibri"/>
              </a:rPr>
              <a:t>и</a:t>
            </a:r>
            <a:r>
              <a:rPr sz="2000" spc="-5" dirty="0">
                <a:solidFill>
                  <a:srgbClr val="1F489F"/>
                </a:solidFill>
                <a:latin typeface="Calibri"/>
                <a:cs typeface="Calibri"/>
              </a:rPr>
              <a:t>р</a:t>
            </a:r>
            <a:r>
              <a:rPr sz="2000" spc="-10" dirty="0">
                <a:solidFill>
                  <a:srgbClr val="1F489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ва</a:t>
            </a:r>
            <a:r>
              <a:rPr sz="2000" spc="-25" dirty="0">
                <a:solidFill>
                  <a:srgbClr val="1F489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ь</a:t>
            </a:r>
            <a:r>
              <a:rPr sz="2000" spc="-130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в</a:t>
            </a:r>
            <a:r>
              <a:rPr sz="2000" spc="-150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д</a:t>
            </a:r>
            <a:r>
              <a:rPr sz="2000" spc="-30" dirty="0">
                <a:solidFill>
                  <a:srgbClr val="1F489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и</a:t>
            </a:r>
            <a:r>
              <a:rPr sz="2000" spc="-50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F489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а</a:t>
            </a:r>
            <a:r>
              <a:rPr sz="2000" spc="35" dirty="0">
                <a:solidFill>
                  <a:srgbClr val="1F489F"/>
                </a:solidFill>
                <a:latin typeface="Calibri"/>
                <a:cs typeface="Calibri"/>
              </a:rPr>
              <a:t>и</a:t>
            </a:r>
            <a:r>
              <a:rPr sz="2000" spc="-5" dirty="0">
                <a:solidFill>
                  <a:srgbClr val="1F489F"/>
                </a:solidFill>
                <a:latin typeface="Calibri"/>
                <a:cs typeface="Calibri"/>
              </a:rPr>
              <a:t>м</a:t>
            </a:r>
            <a:r>
              <a:rPr sz="2000" spc="-25" dirty="0">
                <a:solidFill>
                  <a:srgbClr val="1F489F"/>
                </a:solidFill>
                <a:latin typeface="Calibri"/>
                <a:cs typeface="Calibri"/>
              </a:rPr>
              <a:t>ен</a:t>
            </a:r>
            <a:r>
              <a:rPr sz="2000" spc="35" dirty="0">
                <a:solidFill>
                  <a:srgbClr val="1F489F"/>
                </a:solidFill>
                <a:latin typeface="Calibri"/>
                <a:cs typeface="Calibri"/>
              </a:rPr>
              <a:t>ьши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м  </a:t>
            </a:r>
            <a:r>
              <a:rPr sz="2000" dirty="0">
                <a:solidFill>
                  <a:srgbClr val="1F489F"/>
                </a:solidFill>
                <a:latin typeface="Calibri"/>
                <a:cs typeface="Calibri"/>
              </a:rPr>
              <a:t>количеством</a:t>
            </a:r>
            <a:r>
              <a:rPr sz="2000" spc="-180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89F"/>
                </a:solidFill>
                <a:latin typeface="Calibri"/>
                <a:cs typeface="Calibri"/>
              </a:rPr>
              <a:t>обязательных</a:t>
            </a:r>
            <a:r>
              <a:rPr sz="2000" spc="-204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89F"/>
                </a:solidFill>
                <a:latin typeface="Calibri"/>
                <a:cs typeface="Calibri"/>
              </a:rPr>
              <a:t>уроков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Рекомендуемая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п</a:t>
            </a:r>
            <a:r>
              <a:rPr sz="2000" spc="-10" dirty="0">
                <a:solidFill>
                  <a:srgbClr val="1F489F"/>
                </a:solidFill>
                <a:latin typeface="Calibri"/>
                <a:cs typeface="Calibri"/>
              </a:rPr>
              <a:t>р</a:t>
            </a:r>
            <a:r>
              <a:rPr sz="2000" spc="-85" dirty="0">
                <a:solidFill>
                  <a:srgbClr val="1F489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д</a:t>
            </a:r>
            <a:r>
              <a:rPr sz="2000" spc="-15" dirty="0">
                <a:solidFill>
                  <a:srgbClr val="1F489F"/>
                </a:solidFill>
                <a:latin typeface="Calibri"/>
                <a:cs typeface="Calibri"/>
              </a:rPr>
              <a:t>о</a:t>
            </a:r>
            <a:r>
              <a:rPr sz="2000" spc="25" dirty="0">
                <a:solidFill>
                  <a:srgbClr val="1F489F"/>
                </a:solidFill>
                <a:latin typeface="Calibri"/>
                <a:cs typeface="Calibri"/>
              </a:rPr>
              <a:t>л</a:t>
            </a:r>
            <a:r>
              <a:rPr sz="2000" spc="40" dirty="0">
                <a:solidFill>
                  <a:srgbClr val="1F489F"/>
                </a:solidFill>
                <a:latin typeface="Calibri"/>
                <a:cs typeface="Calibri"/>
              </a:rPr>
              <a:t>ж</a:t>
            </a:r>
            <a:r>
              <a:rPr sz="2000" spc="-35" dirty="0">
                <a:solidFill>
                  <a:srgbClr val="1F489F"/>
                </a:solidFill>
                <a:latin typeface="Calibri"/>
                <a:cs typeface="Calibri"/>
              </a:rPr>
              <a:t>и</a:t>
            </a:r>
            <a:r>
              <a:rPr sz="2000" spc="-25" dirty="0">
                <a:solidFill>
                  <a:srgbClr val="1F489F"/>
                </a:solidFill>
                <a:latin typeface="Calibri"/>
                <a:cs typeface="Calibri"/>
              </a:rPr>
              <a:t>т</a:t>
            </a:r>
            <a:r>
              <a:rPr sz="2000" spc="-100" dirty="0">
                <a:solidFill>
                  <a:srgbClr val="1F489F"/>
                </a:solidFill>
                <a:latin typeface="Calibri"/>
                <a:cs typeface="Calibri"/>
              </a:rPr>
              <a:t>е</a:t>
            </a:r>
            <a:r>
              <a:rPr sz="2000" spc="25" dirty="0">
                <a:solidFill>
                  <a:srgbClr val="1F489F"/>
                </a:solidFill>
                <a:latin typeface="Calibri"/>
                <a:cs typeface="Calibri"/>
              </a:rPr>
              <a:t>л</a:t>
            </a:r>
            <a:r>
              <a:rPr sz="2000" spc="-45" dirty="0">
                <a:solidFill>
                  <a:srgbClr val="1F489F"/>
                </a:solidFill>
                <a:latin typeface="Calibri"/>
                <a:cs typeface="Calibri"/>
              </a:rPr>
              <a:t>ь</a:t>
            </a:r>
            <a:r>
              <a:rPr sz="2000" spc="-25" dirty="0">
                <a:solidFill>
                  <a:srgbClr val="1F489F"/>
                </a:solidFill>
                <a:latin typeface="Calibri"/>
                <a:cs typeface="Calibri"/>
              </a:rPr>
              <a:t>н</a:t>
            </a:r>
            <a:r>
              <a:rPr sz="2000" spc="-10" dirty="0">
                <a:solidFill>
                  <a:srgbClr val="1F489F"/>
                </a:solidFill>
                <a:latin typeface="Calibri"/>
                <a:cs typeface="Calibri"/>
              </a:rPr>
              <a:t>о</a:t>
            </a:r>
            <a:r>
              <a:rPr sz="2000" spc="-25" dirty="0">
                <a:solidFill>
                  <a:srgbClr val="1F489F"/>
                </a:solidFill>
                <a:latin typeface="Calibri"/>
                <a:cs typeface="Calibri"/>
              </a:rPr>
              <a:t>ст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ь</a:t>
            </a:r>
            <a:r>
              <a:rPr sz="2000" spc="-145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д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10" dirty="0">
                <a:latin typeface="Calibri"/>
                <a:cs typeface="Calibri"/>
              </a:rPr>
              <a:t>п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-50" dirty="0">
                <a:latin typeface="Calibri"/>
                <a:cs typeface="Calibri"/>
              </a:rPr>
              <a:t>л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-35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те</a:t>
            </a:r>
            <a:r>
              <a:rPr sz="2000" spc="-50" dirty="0">
                <a:latin typeface="Calibri"/>
                <a:cs typeface="Calibri"/>
              </a:rPr>
              <a:t>л</a:t>
            </a:r>
            <a:r>
              <a:rPr sz="2000" spc="30" dirty="0">
                <a:latin typeface="Calibri"/>
                <a:cs typeface="Calibri"/>
              </a:rPr>
              <a:t>ь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15" dirty="0">
                <a:latin typeface="Calibri"/>
                <a:cs typeface="Calibri"/>
              </a:rPr>
              <a:t>ых</a:t>
            </a:r>
            <a:r>
              <a:rPr sz="2000" spc="-2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з</a:t>
            </a:r>
            <a:r>
              <a:rPr sz="2000" spc="10" dirty="0">
                <a:latin typeface="Calibri"/>
                <a:cs typeface="Calibri"/>
              </a:rPr>
              <a:t>а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20" dirty="0">
                <a:latin typeface="Calibri"/>
                <a:cs typeface="Calibri"/>
              </a:rPr>
              <a:t>я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35" dirty="0">
                <a:latin typeface="Calibri"/>
                <a:cs typeface="Calibri"/>
              </a:rPr>
              <a:t>и</a:t>
            </a:r>
            <a:r>
              <a:rPr sz="2000" spc="10" dirty="0">
                <a:latin typeface="Calibri"/>
                <a:cs typeface="Calibri"/>
              </a:rPr>
              <a:t>й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и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з</a:t>
            </a:r>
            <a:r>
              <a:rPr sz="2000" spc="10" dirty="0">
                <a:latin typeface="Calibri"/>
                <a:cs typeface="Calibri"/>
              </a:rPr>
              <a:t>а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20" dirty="0">
                <a:latin typeface="Calibri"/>
                <a:cs typeface="Calibri"/>
              </a:rPr>
              <a:t>я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35" dirty="0">
                <a:latin typeface="Calibri"/>
                <a:cs typeface="Calibri"/>
              </a:rPr>
              <a:t>и</a:t>
            </a:r>
            <a:r>
              <a:rPr sz="2000" spc="10" dirty="0">
                <a:latin typeface="Calibri"/>
                <a:cs typeface="Calibri"/>
              </a:rPr>
              <a:t>й  в</a:t>
            </a:r>
            <a:r>
              <a:rPr sz="2000" spc="-25" dirty="0">
                <a:latin typeface="Calibri"/>
                <a:cs typeface="Calibri"/>
              </a:rPr>
              <a:t>не</a:t>
            </a:r>
            <a:r>
              <a:rPr sz="2000" spc="-10" dirty="0">
                <a:latin typeface="Calibri"/>
                <a:cs typeface="Calibri"/>
              </a:rPr>
              <a:t>у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30" dirty="0">
                <a:latin typeface="Calibri"/>
                <a:cs typeface="Calibri"/>
              </a:rPr>
              <a:t>ч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10" dirty="0">
                <a:latin typeface="Calibri"/>
                <a:cs typeface="Calibri"/>
              </a:rPr>
              <a:t>й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д</a:t>
            </a:r>
            <a:r>
              <a:rPr sz="2000" spc="-30" dirty="0">
                <a:latin typeface="Calibri"/>
                <a:cs typeface="Calibri"/>
              </a:rPr>
              <a:t>е</a:t>
            </a:r>
            <a:r>
              <a:rPr sz="2000" spc="20" dirty="0">
                <a:latin typeface="Calibri"/>
                <a:cs typeface="Calibri"/>
              </a:rPr>
              <a:t>я</a:t>
            </a:r>
            <a:r>
              <a:rPr sz="2000" spc="-25" dirty="0">
                <a:latin typeface="Calibri"/>
                <a:cs typeface="Calibri"/>
              </a:rPr>
              <a:t>те</a:t>
            </a:r>
            <a:r>
              <a:rPr sz="2000" spc="25" dirty="0">
                <a:latin typeface="Calibri"/>
                <a:cs typeface="Calibri"/>
              </a:rPr>
              <a:t>л</a:t>
            </a:r>
            <a:r>
              <a:rPr sz="2000" spc="30" dirty="0">
                <a:latin typeface="Calibri"/>
                <a:cs typeface="Calibri"/>
              </a:rPr>
              <a:t>ь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-25" dirty="0">
                <a:latin typeface="Calibri"/>
                <a:cs typeface="Calibri"/>
              </a:rPr>
              <a:t>ст</a:t>
            </a:r>
            <a:r>
              <a:rPr sz="2000" spc="30" dirty="0">
                <a:latin typeface="Calibri"/>
                <a:cs typeface="Calibri"/>
              </a:rPr>
              <a:t>ь</a:t>
            </a:r>
            <a:r>
              <a:rPr sz="2000" spc="15" dirty="0">
                <a:latin typeface="Calibri"/>
                <a:cs typeface="Calibri"/>
              </a:rPr>
              <a:t>ю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ст</a:t>
            </a:r>
            <a:r>
              <a:rPr sz="2000" spc="10" dirty="0">
                <a:latin typeface="Calibri"/>
                <a:cs typeface="Calibri"/>
              </a:rPr>
              <a:t>а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35" dirty="0">
                <a:latin typeface="Calibri"/>
                <a:cs typeface="Calibri"/>
              </a:rPr>
              <a:t>и</a:t>
            </a:r>
            <a:r>
              <a:rPr sz="2000" spc="30" dirty="0">
                <a:latin typeface="Calibri"/>
                <a:cs typeface="Calibri"/>
              </a:rPr>
              <a:t>ч</a:t>
            </a:r>
            <a:r>
              <a:rPr sz="2000" spc="-25" dirty="0">
                <a:latin typeface="Calibri"/>
                <a:cs typeface="Calibri"/>
              </a:rPr>
              <a:t>ес</a:t>
            </a: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10" dirty="0">
                <a:latin typeface="Calibri"/>
                <a:cs typeface="Calibri"/>
              </a:rPr>
              <a:t>й</a:t>
            </a:r>
            <a:r>
              <a:rPr sz="2000" spc="-2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10" dirty="0">
                <a:latin typeface="Calibri"/>
                <a:cs typeface="Calibri"/>
              </a:rPr>
              <a:t>ап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spc="10" dirty="0">
                <a:latin typeface="Calibri"/>
                <a:cs typeface="Calibri"/>
              </a:rPr>
              <a:t>ав</a:t>
            </a:r>
            <a:r>
              <a:rPr sz="2000" spc="-50" dirty="0">
                <a:latin typeface="Calibri"/>
                <a:cs typeface="Calibri"/>
              </a:rPr>
              <a:t>л</a:t>
            </a:r>
            <a:r>
              <a:rPr sz="2000" spc="-25" dirty="0">
                <a:latin typeface="Calibri"/>
                <a:cs typeface="Calibri"/>
              </a:rPr>
              <a:t>енн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-25" dirty="0">
                <a:latin typeface="Calibri"/>
                <a:cs typeface="Calibri"/>
              </a:rPr>
              <a:t>ст</a:t>
            </a:r>
            <a:r>
              <a:rPr sz="2000" spc="5" dirty="0">
                <a:latin typeface="Calibri"/>
                <a:cs typeface="Calibri"/>
              </a:rPr>
              <a:t>и  </a:t>
            </a:r>
            <a:r>
              <a:rPr sz="2000" spc="-5" dirty="0">
                <a:solidFill>
                  <a:srgbClr val="1F489F"/>
                </a:solidFill>
                <a:latin typeface="Calibri"/>
                <a:cs typeface="Calibri"/>
              </a:rPr>
              <a:t>составляет 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1 </a:t>
            </a:r>
            <a:r>
              <a:rPr sz="2000" spc="5" dirty="0">
                <a:solidFill>
                  <a:srgbClr val="1F489F"/>
                </a:solidFill>
                <a:latin typeface="Calibri"/>
                <a:cs typeface="Calibri"/>
              </a:rPr>
              <a:t>- 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2 </a:t>
            </a:r>
            <a:r>
              <a:rPr sz="2000" spc="5" dirty="0">
                <a:solidFill>
                  <a:srgbClr val="1F489F"/>
                </a:solidFill>
                <a:latin typeface="Calibri"/>
                <a:cs typeface="Calibri"/>
              </a:rPr>
              <a:t>часа 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с </a:t>
            </a:r>
            <a:r>
              <a:rPr sz="2000" spc="-5" dirty="0">
                <a:solidFill>
                  <a:srgbClr val="1F489F"/>
                </a:solidFill>
                <a:latin typeface="Calibri"/>
                <a:cs typeface="Calibri"/>
              </a:rPr>
              <a:t>учетом дневной суммарной </a:t>
            </a:r>
            <a:r>
              <a:rPr sz="2000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F489F"/>
                </a:solidFill>
                <a:latin typeface="Calibri"/>
                <a:cs typeface="Calibri"/>
              </a:rPr>
              <a:t>образовательнойнагрузки</a:t>
            </a:r>
            <a:r>
              <a:rPr sz="2000" spc="5" dirty="0">
                <a:latin typeface="Calibri"/>
                <a:cs typeface="Calibri"/>
              </a:rPr>
              <a:t>;</a:t>
            </a:r>
            <a:r>
              <a:rPr sz="2000" spc="-2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общественно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полезным</a:t>
            </a:r>
            <a:r>
              <a:rPr sz="2000" spc="-17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трудом</a:t>
            </a:r>
            <a:r>
              <a:rPr sz="2000" spc="-25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-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25" dirty="0">
                <a:latin typeface="Calibri"/>
                <a:cs typeface="Calibri"/>
              </a:rPr>
              <a:t>45 </a:t>
            </a:r>
            <a:r>
              <a:rPr sz="2000" dirty="0">
                <a:latin typeface="Calibri"/>
                <a:cs typeface="Calibri"/>
              </a:rPr>
              <a:t>минут </a:t>
            </a:r>
            <a:r>
              <a:rPr sz="2000" spc="15" dirty="0">
                <a:latin typeface="Calibri"/>
                <a:cs typeface="Calibri"/>
              </a:rPr>
              <a:t>для </a:t>
            </a:r>
            <a:r>
              <a:rPr sz="2000" spc="10" dirty="0">
                <a:latin typeface="Calibri"/>
                <a:cs typeface="Calibri"/>
              </a:rPr>
              <a:t>обучающихся 1 </a:t>
            </a:r>
            <a:r>
              <a:rPr sz="2000" spc="5" dirty="0">
                <a:latin typeface="Calibri"/>
                <a:cs typeface="Calibri"/>
              </a:rPr>
              <a:t>- </a:t>
            </a:r>
            <a:r>
              <a:rPr sz="2000" spc="10" dirty="0">
                <a:latin typeface="Calibri"/>
                <a:cs typeface="Calibri"/>
              </a:rPr>
              <a:t>4 </a:t>
            </a:r>
            <a:r>
              <a:rPr sz="2000" spc="5" dirty="0">
                <a:latin typeface="Calibri"/>
                <a:cs typeface="Calibri"/>
              </a:rPr>
              <a:t>классов </a:t>
            </a:r>
            <a:r>
              <a:rPr sz="2000" spc="10" dirty="0">
                <a:latin typeface="Calibri"/>
                <a:cs typeface="Calibri"/>
              </a:rPr>
              <a:t>и </a:t>
            </a:r>
            <a:r>
              <a:rPr sz="2000" spc="20" dirty="0">
                <a:latin typeface="Calibri"/>
                <a:cs typeface="Calibri"/>
              </a:rPr>
              <a:t>1,5 </a:t>
            </a:r>
            <a:r>
              <a:rPr sz="2000" spc="5" dirty="0">
                <a:latin typeface="Calibri"/>
                <a:cs typeface="Calibri"/>
              </a:rPr>
              <a:t>часа </a:t>
            </a:r>
            <a:r>
              <a:rPr sz="2000" spc="15" dirty="0">
                <a:latin typeface="Calibri"/>
                <a:cs typeface="Calibri"/>
              </a:rPr>
              <a:t>для 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обучающихся</a:t>
            </a:r>
            <a:r>
              <a:rPr sz="2000" spc="-2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5</a:t>
            </a:r>
            <a:r>
              <a:rPr sz="2000" spc="-204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-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11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классов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один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раз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неделю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Calibri"/>
              <a:cs typeface="Calibri"/>
            </a:endParaRPr>
          </a:p>
          <a:p>
            <a:pPr marL="12700" marR="47625">
              <a:lnSpc>
                <a:spcPct val="100000"/>
              </a:lnSpc>
              <a:buAutoNum type="arabicPeriod" startAt="14"/>
              <a:tabLst>
                <a:tab pos="346075" algn="l"/>
              </a:tabLst>
            </a:pPr>
            <a:r>
              <a:rPr sz="2000" spc="10" dirty="0">
                <a:latin typeface="Calibri"/>
                <a:cs typeface="Calibri"/>
              </a:rPr>
              <a:t>Организацию </a:t>
            </a:r>
            <a:r>
              <a:rPr sz="2000" spc="-5" dirty="0">
                <a:solidFill>
                  <a:srgbClr val="1F489F"/>
                </a:solidFill>
                <a:latin typeface="Calibri"/>
                <a:cs typeface="Calibri"/>
              </a:rPr>
              <a:t>внеурочной деятельности</a:t>
            </a:r>
            <a:r>
              <a:rPr sz="2000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89F"/>
                </a:solidFill>
                <a:latin typeface="Calibri"/>
                <a:cs typeface="Calibri"/>
              </a:rPr>
              <a:t>рекомендуется </a:t>
            </a:r>
            <a:r>
              <a:rPr sz="2000" spc="-440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89F"/>
                </a:solidFill>
                <a:latin typeface="Calibri"/>
                <a:cs typeface="Calibri"/>
              </a:rPr>
              <a:t>осуществлять </a:t>
            </a:r>
            <a:r>
              <a:rPr sz="2000" spc="1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учетом </a:t>
            </a:r>
            <a:r>
              <a:rPr sz="2000" spc="5" dirty="0">
                <a:latin typeface="Calibri"/>
                <a:cs typeface="Calibri"/>
              </a:rPr>
              <a:t>выбора участниками 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образовательных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отношений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форм</a:t>
            </a:r>
            <a:r>
              <a:rPr sz="2000" spc="-1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деятельности,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отличных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10" dirty="0">
                <a:latin typeface="Calibri"/>
                <a:cs typeface="Calibri"/>
              </a:rPr>
              <a:t>т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30" dirty="0">
                <a:latin typeface="Calibri"/>
                <a:cs typeface="Calibri"/>
              </a:rPr>
              <a:t>ч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10" dirty="0">
                <a:latin typeface="Calibri"/>
                <a:cs typeface="Calibri"/>
              </a:rPr>
              <a:t>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10" dirty="0">
                <a:latin typeface="Calibri"/>
                <a:cs typeface="Calibri"/>
              </a:rPr>
              <a:t>э</a:t>
            </a:r>
            <a:r>
              <a:rPr sz="2000" spc="45" dirty="0">
                <a:latin typeface="Calibri"/>
                <a:cs typeface="Calibri"/>
              </a:rPr>
              <a:t>к</a:t>
            </a:r>
            <a:r>
              <a:rPr sz="2000" spc="-25" dirty="0">
                <a:latin typeface="Calibri"/>
                <a:cs typeface="Calibri"/>
              </a:rPr>
              <a:t>с</a:t>
            </a:r>
            <a:r>
              <a:rPr sz="2000" spc="40" dirty="0">
                <a:latin typeface="Calibri"/>
                <a:cs typeface="Calibri"/>
              </a:rPr>
              <a:t>к</a:t>
            </a:r>
            <a:r>
              <a:rPr sz="2000" spc="-10" dirty="0">
                <a:latin typeface="Calibri"/>
                <a:cs typeface="Calibri"/>
              </a:rPr>
              <a:t>у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25" dirty="0">
                <a:latin typeface="Calibri"/>
                <a:cs typeface="Calibri"/>
              </a:rPr>
              <a:t>с</a:t>
            </a:r>
            <a:r>
              <a:rPr sz="2000" spc="35" dirty="0">
                <a:latin typeface="Calibri"/>
                <a:cs typeface="Calibri"/>
              </a:rPr>
              <a:t>ии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п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30" dirty="0">
                <a:latin typeface="Calibri"/>
                <a:cs typeface="Calibri"/>
              </a:rPr>
              <a:t>х</a:t>
            </a:r>
            <a:r>
              <a:rPr sz="2000" spc="-85" dirty="0">
                <a:latin typeface="Calibri"/>
                <a:cs typeface="Calibri"/>
              </a:rPr>
              <a:t>о</a:t>
            </a:r>
            <a:r>
              <a:rPr sz="2000" spc="10" dirty="0">
                <a:latin typeface="Calibri"/>
                <a:cs typeface="Calibri"/>
              </a:rPr>
              <a:t>д</a:t>
            </a:r>
            <a:r>
              <a:rPr sz="2000" spc="-65" dirty="0">
                <a:latin typeface="Calibri"/>
                <a:cs typeface="Calibri"/>
              </a:rPr>
              <a:t>ы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с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25" dirty="0">
                <a:latin typeface="Calibri"/>
                <a:cs typeface="Calibri"/>
              </a:rPr>
              <a:t>е</a:t>
            </a:r>
            <a:r>
              <a:rPr sz="2000" spc="10" dirty="0">
                <a:latin typeface="Calibri"/>
                <a:cs typeface="Calibri"/>
              </a:rPr>
              <a:t>в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10" dirty="0">
                <a:latin typeface="Calibri"/>
                <a:cs typeface="Calibri"/>
              </a:rPr>
              <a:t>ва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35" dirty="0">
                <a:latin typeface="Calibri"/>
                <a:cs typeface="Calibri"/>
              </a:rPr>
              <a:t>и</a:t>
            </a:r>
            <a:r>
              <a:rPr sz="2000" spc="20" dirty="0">
                <a:latin typeface="Calibri"/>
                <a:cs typeface="Calibri"/>
              </a:rPr>
              <a:t>я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п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-25" dirty="0">
                <a:latin typeface="Calibri"/>
                <a:cs typeface="Calibri"/>
              </a:rPr>
              <a:t>се</a:t>
            </a:r>
            <a:r>
              <a:rPr sz="2000" dirty="0">
                <a:latin typeface="Calibri"/>
                <a:cs typeface="Calibri"/>
              </a:rPr>
              <a:t>щ</a:t>
            </a:r>
            <a:r>
              <a:rPr sz="2000" spc="-25" dirty="0">
                <a:latin typeface="Calibri"/>
                <a:cs typeface="Calibri"/>
              </a:rPr>
              <a:t>ен</a:t>
            </a:r>
            <a:r>
              <a:rPr sz="2000" spc="35" dirty="0">
                <a:latin typeface="Calibri"/>
                <a:cs typeface="Calibri"/>
              </a:rPr>
              <a:t>и</a:t>
            </a:r>
            <a:r>
              <a:rPr sz="2000" spc="5" dirty="0">
                <a:latin typeface="Calibri"/>
                <a:cs typeface="Calibri"/>
              </a:rPr>
              <a:t>я  </a:t>
            </a:r>
            <a:r>
              <a:rPr sz="2000" spc="-30" dirty="0">
                <a:latin typeface="Calibri"/>
                <a:cs typeface="Calibri"/>
              </a:rPr>
              <a:t>т</a:t>
            </a:r>
            <a:r>
              <a:rPr sz="2000" spc="-25" dirty="0">
                <a:latin typeface="Calibri"/>
                <a:cs typeface="Calibri"/>
              </a:rPr>
              <a:t>е</a:t>
            </a:r>
            <a:r>
              <a:rPr sz="2000" spc="10" dirty="0">
                <a:latin typeface="Calibri"/>
                <a:cs typeface="Calibri"/>
              </a:rPr>
              <a:t>а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10" dirty="0">
                <a:latin typeface="Calibri"/>
                <a:cs typeface="Calibri"/>
              </a:rPr>
              <a:t>в,</a:t>
            </a:r>
            <a:r>
              <a:rPr sz="2000" spc="-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spc="-10" dirty="0">
                <a:latin typeface="Calibri"/>
                <a:cs typeface="Calibri"/>
              </a:rPr>
              <a:t>у</a:t>
            </a:r>
            <a:r>
              <a:rPr sz="2000" spc="-25" dirty="0">
                <a:latin typeface="Calibri"/>
                <a:cs typeface="Calibri"/>
              </a:rPr>
              <a:t>зее</a:t>
            </a:r>
            <a:r>
              <a:rPr sz="2000" spc="10" dirty="0">
                <a:latin typeface="Calibri"/>
                <a:cs typeface="Calibri"/>
              </a:rPr>
              <a:t>в,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п</a:t>
            </a:r>
            <a:r>
              <a:rPr sz="2000" spc="-5" dirty="0">
                <a:latin typeface="Calibri"/>
                <a:cs typeface="Calibri"/>
              </a:rPr>
              <a:t>ро</a:t>
            </a:r>
            <a:r>
              <a:rPr sz="2000" spc="10" dirty="0">
                <a:latin typeface="Calibri"/>
                <a:cs typeface="Calibri"/>
              </a:rPr>
              <a:t>в</a:t>
            </a:r>
            <a:r>
              <a:rPr sz="2000" spc="-20" dirty="0">
                <a:latin typeface="Calibri"/>
                <a:cs typeface="Calibri"/>
              </a:rPr>
              <a:t>е</a:t>
            </a:r>
            <a:r>
              <a:rPr sz="2000" spc="10" dirty="0">
                <a:latin typeface="Calibri"/>
                <a:cs typeface="Calibri"/>
              </a:rPr>
              <a:t>д</a:t>
            </a:r>
            <a:r>
              <a:rPr sz="2000" spc="-30" dirty="0">
                <a:latin typeface="Calibri"/>
                <a:cs typeface="Calibri"/>
              </a:rPr>
              <a:t>е</a:t>
            </a:r>
            <a:r>
              <a:rPr sz="2000" spc="-20" dirty="0">
                <a:latin typeface="Calibri"/>
                <a:cs typeface="Calibri"/>
              </a:rPr>
              <a:t>н</a:t>
            </a:r>
            <a:r>
              <a:rPr sz="2000" spc="40" dirty="0">
                <a:latin typeface="Calibri"/>
                <a:cs typeface="Calibri"/>
              </a:rPr>
              <a:t>и</a:t>
            </a:r>
            <a:r>
              <a:rPr sz="2000" spc="10" dirty="0">
                <a:latin typeface="Calibri"/>
                <a:cs typeface="Calibri"/>
              </a:rPr>
              <a:t>е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15" dirty="0">
                <a:latin typeface="Calibri"/>
                <a:cs typeface="Calibri"/>
              </a:rPr>
              <a:t>б</a:t>
            </a:r>
            <a:r>
              <a:rPr sz="2000" dirty="0">
                <a:latin typeface="Calibri"/>
                <a:cs typeface="Calibri"/>
              </a:rPr>
              <a:t>щ</a:t>
            </a:r>
            <a:r>
              <a:rPr sz="2000" spc="-25" dirty="0">
                <a:latin typeface="Calibri"/>
                <a:cs typeface="Calibri"/>
              </a:rPr>
              <a:t>ес</a:t>
            </a:r>
            <a:r>
              <a:rPr sz="2000" spc="-30" dirty="0">
                <a:latin typeface="Calibri"/>
                <a:cs typeface="Calibri"/>
              </a:rPr>
              <a:t>т</a:t>
            </a:r>
            <a:r>
              <a:rPr sz="2000" spc="10" dirty="0">
                <a:latin typeface="Calibri"/>
                <a:cs typeface="Calibri"/>
              </a:rPr>
              <a:t>в</a:t>
            </a:r>
            <a:r>
              <a:rPr sz="2000" spc="-20" dirty="0">
                <a:latin typeface="Calibri"/>
                <a:cs typeface="Calibri"/>
              </a:rPr>
              <a:t>енн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20" dirty="0">
                <a:latin typeface="Calibri"/>
                <a:cs typeface="Calibri"/>
              </a:rPr>
              <a:t>-</a:t>
            </a:r>
            <a:r>
              <a:rPr sz="2000" spc="15" dirty="0">
                <a:latin typeface="Calibri"/>
                <a:cs typeface="Calibri"/>
              </a:rPr>
              <a:t>п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25" dirty="0">
                <a:latin typeface="Calibri"/>
                <a:cs typeface="Calibri"/>
              </a:rPr>
              <a:t>л</a:t>
            </a:r>
            <a:r>
              <a:rPr sz="2000" spc="-25" dirty="0">
                <a:latin typeface="Calibri"/>
                <a:cs typeface="Calibri"/>
              </a:rPr>
              <a:t>езн</a:t>
            </a:r>
            <a:r>
              <a:rPr sz="2000" spc="15" dirty="0">
                <a:latin typeface="Calibri"/>
                <a:cs typeface="Calibri"/>
              </a:rPr>
              <a:t>ых</a:t>
            </a:r>
            <a:endParaRPr sz="2000">
              <a:latin typeface="Calibri"/>
              <a:cs typeface="Calibri"/>
            </a:endParaRPr>
          </a:p>
          <a:p>
            <a:pPr marL="12700" marR="1078865">
              <a:lnSpc>
                <a:spcPct val="100000"/>
              </a:lnSpc>
              <a:spcBef>
                <a:spcPts val="20"/>
              </a:spcBef>
            </a:pPr>
            <a:r>
              <a:rPr sz="2000" spc="10" dirty="0">
                <a:latin typeface="Calibri"/>
                <a:cs typeface="Calibri"/>
              </a:rPr>
              <a:t>п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spc="10" dirty="0">
                <a:latin typeface="Calibri"/>
                <a:cs typeface="Calibri"/>
              </a:rPr>
              <a:t>а</a:t>
            </a:r>
            <a:r>
              <a:rPr sz="2000" spc="40" dirty="0">
                <a:latin typeface="Calibri"/>
                <a:cs typeface="Calibri"/>
              </a:rPr>
              <a:t>к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35" dirty="0">
                <a:latin typeface="Calibri"/>
                <a:cs typeface="Calibri"/>
              </a:rPr>
              <a:t>и</a:t>
            </a:r>
            <a:r>
              <a:rPr sz="2000" spc="10" dirty="0">
                <a:latin typeface="Calibri"/>
                <a:cs typeface="Calibri"/>
              </a:rPr>
              <a:t>к</a:t>
            </a:r>
            <a:r>
              <a:rPr sz="2000" spc="-19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и</a:t>
            </a:r>
            <a:r>
              <a:rPr sz="2000" spc="-200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н</a:t>
            </a:r>
            <a:r>
              <a:rPr sz="2000" spc="15" dirty="0">
                <a:latin typeface="Calibri"/>
                <a:cs typeface="Calibri"/>
              </a:rPr>
              <a:t>ые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25" dirty="0">
                <a:latin typeface="Calibri"/>
                <a:cs typeface="Calibri"/>
              </a:rPr>
              <a:t>ф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рм</a:t>
            </a:r>
            <a:r>
              <a:rPr sz="2000" spc="15" dirty="0">
                <a:latin typeface="Calibri"/>
                <a:cs typeface="Calibri"/>
              </a:rPr>
              <a:t>ы</a:t>
            </a:r>
            <a:r>
              <a:rPr sz="2000" spc="-10" dirty="0">
                <a:latin typeface="Calibri"/>
                <a:cs typeface="Calibri"/>
              </a:rPr>
              <a:t>)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в</a:t>
            </a:r>
            <a:r>
              <a:rPr sz="2000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F489F"/>
                </a:solidFill>
                <a:latin typeface="Calibri"/>
                <a:cs typeface="Calibri"/>
              </a:rPr>
              <a:t>т</a:t>
            </a:r>
            <a:r>
              <a:rPr sz="2000" spc="-10" dirty="0">
                <a:solidFill>
                  <a:srgbClr val="1F489F"/>
                </a:solidFill>
                <a:latin typeface="Calibri"/>
                <a:cs typeface="Calibri"/>
              </a:rPr>
              <a:t>о</a:t>
            </a:r>
            <a:r>
              <a:rPr sz="2000" spc="15" dirty="0">
                <a:solidFill>
                  <a:srgbClr val="1F489F"/>
                </a:solidFill>
                <a:latin typeface="Calibri"/>
                <a:cs typeface="Calibri"/>
              </a:rPr>
              <a:t>м</a:t>
            </a:r>
            <a:r>
              <a:rPr sz="2000" spc="-100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1F489F"/>
                </a:solidFill>
                <a:latin typeface="Calibri"/>
                <a:cs typeface="Calibri"/>
              </a:rPr>
              <a:t>ч</a:t>
            </a:r>
            <a:r>
              <a:rPr sz="2000" spc="35" dirty="0">
                <a:solidFill>
                  <a:srgbClr val="1F489F"/>
                </a:solidFill>
                <a:latin typeface="Calibri"/>
                <a:cs typeface="Calibri"/>
              </a:rPr>
              <a:t>и</a:t>
            </a:r>
            <a:r>
              <a:rPr sz="2000" spc="-25" dirty="0">
                <a:solidFill>
                  <a:srgbClr val="1F489F"/>
                </a:solidFill>
                <a:latin typeface="Calibri"/>
                <a:cs typeface="Calibri"/>
              </a:rPr>
              <a:t>с</a:t>
            </a:r>
            <a:r>
              <a:rPr sz="2000" spc="25" dirty="0">
                <a:solidFill>
                  <a:srgbClr val="1F489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е</a:t>
            </a:r>
            <a:r>
              <a:rPr sz="2000" spc="-110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в</a:t>
            </a:r>
            <a:r>
              <a:rPr sz="2000" spc="-75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1F489F"/>
                </a:solidFill>
                <a:latin typeface="Calibri"/>
                <a:cs typeface="Calibri"/>
              </a:rPr>
              <a:t>вы</a:t>
            </a:r>
            <a:r>
              <a:rPr sz="2000" spc="30" dirty="0">
                <a:solidFill>
                  <a:srgbClr val="1F489F"/>
                </a:solidFill>
                <a:latin typeface="Calibri"/>
                <a:cs typeface="Calibri"/>
              </a:rPr>
              <a:t>х</a:t>
            </a:r>
            <a:r>
              <a:rPr sz="2000" spc="-85" dirty="0">
                <a:solidFill>
                  <a:srgbClr val="1F489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1F489F"/>
                </a:solidFill>
                <a:latin typeface="Calibri"/>
                <a:cs typeface="Calibri"/>
              </a:rPr>
              <a:t>д</a:t>
            </a:r>
            <a:r>
              <a:rPr sz="2000" spc="-30" dirty="0">
                <a:solidFill>
                  <a:srgbClr val="1F489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1F489F"/>
                </a:solidFill>
                <a:latin typeface="Calibri"/>
                <a:cs typeface="Calibri"/>
              </a:rPr>
              <a:t>ые</a:t>
            </a:r>
            <a:r>
              <a:rPr sz="2000" spc="-190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F489F"/>
                </a:solidFill>
                <a:latin typeface="Calibri"/>
                <a:cs typeface="Calibri"/>
              </a:rPr>
              <a:t>и  </a:t>
            </a:r>
            <a:r>
              <a:rPr sz="2000" spc="-5" dirty="0">
                <a:solidFill>
                  <a:srgbClr val="1F489F"/>
                </a:solidFill>
                <a:latin typeface="Calibri"/>
                <a:cs typeface="Calibri"/>
              </a:rPr>
              <a:t>каникулярные</a:t>
            </a:r>
            <a:r>
              <a:rPr sz="2000" spc="-270" dirty="0">
                <a:solidFill>
                  <a:srgbClr val="1F489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F489F"/>
                </a:solidFill>
                <a:latin typeface="Calibri"/>
                <a:cs typeface="Calibri"/>
              </a:rPr>
              <a:t>дни.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327" y="66039"/>
            <a:ext cx="274764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90" dirty="0">
                <a:latin typeface="Calibri"/>
                <a:cs typeface="Calibri"/>
              </a:rPr>
              <a:t>Т</a:t>
            </a:r>
            <a:r>
              <a:rPr sz="2750" spc="-55" dirty="0">
                <a:latin typeface="Calibri"/>
                <a:cs typeface="Calibri"/>
              </a:rPr>
              <a:t>р</a:t>
            </a:r>
            <a:r>
              <a:rPr sz="2750" spc="-35" dirty="0">
                <a:latin typeface="Calibri"/>
                <a:cs typeface="Calibri"/>
              </a:rPr>
              <a:t>у</a:t>
            </a:r>
            <a:r>
              <a:rPr sz="2750" spc="15" dirty="0">
                <a:latin typeface="Calibri"/>
                <a:cs typeface="Calibri"/>
              </a:rPr>
              <a:t>д</a:t>
            </a:r>
            <a:r>
              <a:rPr sz="2750" spc="-140" dirty="0">
                <a:latin typeface="Calibri"/>
                <a:cs typeface="Calibri"/>
              </a:rPr>
              <a:t> </a:t>
            </a:r>
            <a:r>
              <a:rPr sz="2750" spc="35" dirty="0">
                <a:latin typeface="Calibri"/>
                <a:cs typeface="Calibri"/>
              </a:rPr>
              <a:t>(</a:t>
            </a:r>
            <a:r>
              <a:rPr sz="2750" spc="-25" dirty="0">
                <a:latin typeface="Calibri"/>
                <a:cs typeface="Calibri"/>
              </a:rPr>
              <a:t>т</a:t>
            </a:r>
            <a:r>
              <a:rPr sz="2750" spc="40" dirty="0">
                <a:latin typeface="Calibri"/>
                <a:cs typeface="Calibri"/>
              </a:rPr>
              <a:t>е</a:t>
            </a:r>
            <a:r>
              <a:rPr sz="2750" spc="10" dirty="0">
                <a:latin typeface="Calibri"/>
                <a:cs typeface="Calibri"/>
              </a:rPr>
              <a:t>х</a:t>
            </a:r>
            <a:r>
              <a:rPr sz="2750" spc="-5" dirty="0">
                <a:latin typeface="Calibri"/>
                <a:cs typeface="Calibri"/>
              </a:rPr>
              <a:t>н</a:t>
            </a:r>
            <a:r>
              <a:rPr sz="2750" spc="20" dirty="0">
                <a:latin typeface="Calibri"/>
                <a:cs typeface="Calibri"/>
              </a:rPr>
              <a:t>о</a:t>
            </a:r>
            <a:r>
              <a:rPr sz="2750" spc="-25" dirty="0">
                <a:latin typeface="Calibri"/>
                <a:cs typeface="Calibri"/>
              </a:rPr>
              <a:t>л</a:t>
            </a:r>
            <a:r>
              <a:rPr sz="2750" spc="20" dirty="0">
                <a:latin typeface="Calibri"/>
                <a:cs typeface="Calibri"/>
              </a:rPr>
              <a:t>о</a:t>
            </a:r>
            <a:r>
              <a:rPr sz="2750" spc="-5" dirty="0">
                <a:latin typeface="Calibri"/>
                <a:cs typeface="Calibri"/>
              </a:rPr>
              <a:t>г</a:t>
            </a:r>
            <a:r>
              <a:rPr sz="2750" spc="45" dirty="0">
                <a:latin typeface="Calibri"/>
                <a:cs typeface="Calibri"/>
              </a:rPr>
              <a:t>и</a:t>
            </a:r>
            <a:r>
              <a:rPr sz="2750" spc="-25" dirty="0">
                <a:latin typeface="Calibri"/>
                <a:cs typeface="Calibri"/>
              </a:rPr>
              <a:t>я</a:t>
            </a:r>
            <a:r>
              <a:rPr sz="2750" spc="5" dirty="0">
                <a:latin typeface="Calibri"/>
                <a:cs typeface="Calibri"/>
              </a:rPr>
              <a:t>)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6484" y="179387"/>
            <a:ext cx="7698105" cy="5137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latin typeface="Calibri"/>
                <a:cs typeface="Calibri"/>
              </a:rPr>
              <a:t>Учебный предмет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-90" dirty="0">
                <a:latin typeface="Calibri"/>
                <a:cs typeface="Calibri"/>
              </a:rPr>
              <a:t>«Труд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(технология)»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обязателен.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20" dirty="0">
                <a:latin typeface="Calibri"/>
                <a:cs typeface="Calibri"/>
              </a:rPr>
              <a:t>РП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по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предмету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–</a:t>
            </a:r>
            <a:r>
              <a:rPr sz="1550" spc="2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непосредственного</a:t>
            </a:r>
            <a:r>
              <a:rPr sz="1550" spc="18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применения</a:t>
            </a:r>
            <a:r>
              <a:rPr sz="1550" spc="26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с</a:t>
            </a:r>
            <a:r>
              <a:rPr sz="1550" spc="-4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1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сентября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30" dirty="0">
                <a:latin typeface="Calibri"/>
                <a:cs typeface="Calibri"/>
              </a:rPr>
              <a:t>2024</a:t>
            </a:r>
            <a:r>
              <a:rPr sz="1550" spc="-2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года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с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1</a:t>
            </a:r>
            <a:r>
              <a:rPr sz="1550" spc="-2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по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9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классы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9540" y="1764982"/>
            <a:ext cx="4867910" cy="4622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latin typeface="Calibri"/>
                <a:cs typeface="Calibri"/>
              </a:rPr>
              <a:t>Нетжесткого</a:t>
            </a:r>
            <a:r>
              <a:rPr sz="1400" spc="-1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распределения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часов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на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изучение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каждого</a:t>
            </a:r>
            <a:r>
              <a:rPr sz="1400" spc="-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модуля</a:t>
            </a:r>
            <a:endParaRPr sz="1400">
              <a:latin typeface="Calibri"/>
              <a:cs typeface="Calibri"/>
            </a:endParaRPr>
          </a:p>
          <a:p>
            <a:pPr marR="15240" algn="r">
              <a:lnSpc>
                <a:spcPct val="100000"/>
              </a:lnSpc>
              <a:spcBef>
                <a:spcPts val="50"/>
              </a:spcBef>
            </a:pPr>
            <a:r>
              <a:rPr sz="1400" spc="10" dirty="0">
                <a:latin typeface="Calibri"/>
                <a:cs typeface="Calibri"/>
              </a:rPr>
              <a:t>как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инвариантного,</a:t>
            </a:r>
            <a:r>
              <a:rPr sz="1400" spc="-1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так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и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вариативного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880" y="667003"/>
            <a:ext cx="5508625" cy="1530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25" dirty="0">
                <a:latin typeface="Calibri"/>
                <a:cs typeface="Calibri"/>
              </a:rPr>
              <a:t>П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35" dirty="0">
                <a:latin typeface="Calibri"/>
                <a:cs typeface="Calibri"/>
              </a:rPr>
              <a:t>д</a:t>
            </a:r>
            <a:r>
              <a:rPr sz="1400" spc="20" dirty="0">
                <a:latin typeface="Calibri"/>
                <a:cs typeface="Calibri"/>
              </a:rPr>
              <a:t>м</a:t>
            </a:r>
            <a:r>
              <a:rPr sz="1400" spc="-25" dirty="0">
                <a:latin typeface="Calibri"/>
                <a:cs typeface="Calibri"/>
              </a:rPr>
              <a:t>ет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20" dirty="0">
                <a:latin typeface="Calibri"/>
                <a:cs typeface="Calibri"/>
              </a:rPr>
              <a:t>о-</a:t>
            </a:r>
            <a:r>
              <a:rPr sz="1400" spc="-60" dirty="0">
                <a:latin typeface="Calibri"/>
                <a:cs typeface="Calibri"/>
              </a:rPr>
              <a:t>п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55" dirty="0">
                <a:latin typeface="Calibri"/>
                <a:cs typeface="Calibri"/>
              </a:rPr>
              <a:t>к</a:t>
            </a:r>
            <a:r>
              <a:rPr sz="1400" spc="-25" dirty="0">
                <a:latin typeface="Calibri"/>
                <a:cs typeface="Calibri"/>
              </a:rPr>
              <a:t>т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15" dirty="0">
                <a:latin typeface="Calibri"/>
                <a:cs typeface="Calibri"/>
              </a:rPr>
              <a:t>ч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-70" dirty="0">
                <a:latin typeface="Calibri"/>
                <a:cs typeface="Calibri"/>
              </a:rPr>
              <a:t>с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spc="-75" dirty="0">
                <a:latin typeface="Calibri"/>
                <a:cs typeface="Calibri"/>
              </a:rPr>
              <a:t>а</a:t>
            </a:r>
            <a:r>
              <a:rPr sz="1400" spc="10" dirty="0">
                <a:latin typeface="Calibri"/>
                <a:cs typeface="Calibri"/>
              </a:rPr>
              <a:t>я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35" dirty="0">
                <a:latin typeface="Calibri"/>
                <a:cs typeface="Calibri"/>
              </a:rPr>
              <a:t>д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5" dirty="0">
                <a:latin typeface="Calibri"/>
                <a:cs typeface="Calibri"/>
              </a:rPr>
              <a:t>я</a:t>
            </a:r>
            <a:r>
              <a:rPr sz="1400" spc="-25" dirty="0">
                <a:latin typeface="Calibri"/>
                <a:cs typeface="Calibri"/>
              </a:rPr>
              <a:t>те</a:t>
            </a:r>
            <a:r>
              <a:rPr sz="1400" spc="30" dirty="0">
                <a:latin typeface="Calibri"/>
                <a:cs typeface="Calibri"/>
              </a:rPr>
              <a:t>л</a:t>
            </a:r>
            <a:r>
              <a:rPr sz="1400" spc="10" dirty="0">
                <a:latin typeface="Calibri"/>
                <a:cs typeface="Calibri"/>
              </a:rPr>
              <a:t>ь</a:t>
            </a:r>
            <a:r>
              <a:rPr sz="1400" spc="-80" dirty="0">
                <a:latin typeface="Calibri"/>
                <a:cs typeface="Calibri"/>
              </a:rPr>
              <a:t>н</a:t>
            </a:r>
            <a:r>
              <a:rPr sz="1400" spc="5" dirty="0">
                <a:latin typeface="Calibri"/>
                <a:cs typeface="Calibri"/>
              </a:rPr>
              <a:t>ос</a:t>
            </a:r>
            <a:r>
              <a:rPr sz="1400" spc="-30" dirty="0">
                <a:latin typeface="Calibri"/>
                <a:cs typeface="Calibri"/>
              </a:rPr>
              <a:t>т</a:t>
            </a:r>
            <a:r>
              <a:rPr sz="1400" spc="10" dirty="0">
                <a:latin typeface="Calibri"/>
                <a:cs typeface="Calibri"/>
              </a:rPr>
              <a:t>ь</a:t>
            </a:r>
            <a:endParaRPr sz="1400">
              <a:latin typeface="Calibri"/>
              <a:cs typeface="Calibri"/>
            </a:endParaRPr>
          </a:p>
          <a:p>
            <a:pPr marL="298450" indent="-285750">
              <a:lnSpc>
                <a:spcPts val="1664"/>
              </a:lnSpc>
              <a:spcBef>
                <a:spcPts val="4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"/>
                <a:cs typeface="Calibri"/>
              </a:rPr>
              <a:t>Приобретение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базовых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навыков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работы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17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различными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материалами</a:t>
            </a:r>
            <a:endParaRPr sz="1400">
              <a:latin typeface="Calibri"/>
              <a:cs typeface="Calibri"/>
            </a:endParaRPr>
          </a:p>
          <a:p>
            <a:pPr marL="298450" indent="-285750">
              <a:lnSpc>
                <a:spcPts val="1664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10" dirty="0">
                <a:latin typeface="Calibri"/>
                <a:cs typeface="Calibri"/>
              </a:rPr>
              <a:t>З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20" dirty="0">
                <a:latin typeface="Calibri"/>
                <a:cs typeface="Calibri"/>
              </a:rPr>
              <a:t>м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25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0" dirty="0">
                <a:latin typeface="Calibri"/>
                <a:cs typeface="Calibri"/>
              </a:rPr>
              <a:t>о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м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ро</a:t>
            </a:r>
            <a:r>
              <a:rPr sz="1400" spc="15" dirty="0">
                <a:latin typeface="Calibri"/>
                <a:cs typeface="Calibri"/>
              </a:rPr>
              <a:t>м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п</a:t>
            </a:r>
            <a:r>
              <a:rPr sz="1400" spc="5" dirty="0">
                <a:latin typeface="Calibri"/>
                <a:cs typeface="Calibri"/>
              </a:rPr>
              <a:t>ро</a:t>
            </a:r>
            <a:r>
              <a:rPr sz="1400" spc="20" dirty="0">
                <a:latin typeface="Calibri"/>
                <a:cs typeface="Calibri"/>
              </a:rPr>
              <a:t>ф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15" dirty="0">
                <a:latin typeface="Calibri"/>
                <a:cs typeface="Calibri"/>
              </a:rPr>
              <a:t>ий</a:t>
            </a:r>
            <a:r>
              <a:rPr sz="1400" spc="5" dirty="0">
                <a:latin typeface="Calibri"/>
                <a:cs typeface="Calibri"/>
              </a:rPr>
              <a:t>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20" dirty="0">
                <a:latin typeface="Calibri"/>
                <a:cs typeface="Calibri"/>
              </a:rPr>
              <a:t>м</a:t>
            </a:r>
            <a:r>
              <a:rPr sz="1400" spc="-70" dirty="0">
                <a:latin typeface="Calibri"/>
                <a:cs typeface="Calibri"/>
              </a:rPr>
              <a:t>о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60" dirty="0">
                <a:latin typeface="Calibri"/>
                <a:cs typeface="Calibri"/>
              </a:rPr>
              <a:t>п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-40" dirty="0">
                <a:latin typeface="Calibri"/>
                <a:cs typeface="Calibri"/>
              </a:rPr>
              <a:t>д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-45" dirty="0">
                <a:latin typeface="Calibri"/>
                <a:cs typeface="Calibri"/>
              </a:rPr>
              <a:t>л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е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и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ор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25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5" dirty="0">
                <a:latin typeface="Calibri"/>
                <a:cs typeface="Calibri"/>
              </a:rPr>
              <a:t>ци</a:t>
            </a:r>
            <a:r>
              <a:rPr sz="1400" spc="10" dirty="0">
                <a:latin typeface="Calibri"/>
                <a:cs typeface="Calibri"/>
              </a:rPr>
              <a:t>я</a:t>
            </a:r>
            <a:endParaRPr sz="1400">
              <a:latin typeface="Calibri"/>
              <a:cs typeface="Calibri"/>
            </a:endParaRPr>
          </a:p>
          <a:p>
            <a:pPr marL="298450">
              <a:lnSpc>
                <a:spcPts val="1664"/>
              </a:lnSpc>
              <a:spcBef>
                <a:spcPts val="50"/>
              </a:spcBef>
            </a:pP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spc="35" dirty="0">
                <a:latin typeface="Calibri"/>
                <a:cs typeface="Calibri"/>
              </a:rPr>
              <a:t>у</a:t>
            </a:r>
            <a:r>
              <a:rPr sz="1400" spc="10" dirty="0">
                <a:latin typeface="Calibri"/>
                <a:cs typeface="Calibri"/>
              </a:rPr>
              <a:t>ч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30" dirty="0">
                <a:latin typeface="Calibri"/>
                <a:cs typeface="Calibri"/>
              </a:rPr>
              <a:t>ю</a:t>
            </a:r>
            <a:r>
              <a:rPr sz="1400" dirty="0">
                <a:latin typeface="Calibri"/>
                <a:cs typeface="Calibri"/>
              </a:rPr>
              <a:t>щ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х</a:t>
            </a:r>
            <a:r>
              <a:rPr sz="1400" spc="-70" dirty="0">
                <a:latin typeface="Calibri"/>
                <a:cs typeface="Calibri"/>
              </a:rPr>
              <a:t>с</a:t>
            </a:r>
            <a:r>
              <a:rPr sz="1400" spc="10" dirty="0">
                <a:latin typeface="Calibri"/>
                <a:cs typeface="Calibri"/>
              </a:rPr>
              <a:t>я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в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сф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0" dirty="0">
                <a:latin typeface="Calibri"/>
                <a:cs typeface="Calibri"/>
              </a:rPr>
              <a:t>х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spc="-40" dirty="0">
                <a:latin typeface="Calibri"/>
                <a:cs typeface="Calibri"/>
              </a:rPr>
              <a:t>у</a:t>
            </a:r>
            <a:r>
              <a:rPr sz="1400" spc="40" dirty="0">
                <a:latin typeface="Calibri"/>
                <a:cs typeface="Calibri"/>
              </a:rPr>
              <a:t>д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в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10" dirty="0">
                <a:latin typeface="Calibri"/>
                <a:cs typeface="Calibri"/>
              </a:rPr>
              <a:t>й</a:t>
            </a:r>
            <a:r>
              <a:rPr sz="1400" spc="-185" dirty="0">
                <a:latin typeface="Calibri"/>
                <a:cs typeface="Calibri"/>
              </a:rPr>
              <a:t> </a:t>
            </a:r>
            <a:r>
              <a:rPr sz="1400" spc="40" dirty="0">
                <a:latin typeface="Calibri"/>
                <a:cs typeface="Calibri"/>
              </a:rPr>
              <a:t>д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5" dirty="0">
                <a:latin typeface="Calibri"/>
                <a:cs typeface="Calibri"/>
              </a:rPr>
              <a:t>я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45" dirty="0">
                <a:latin typeface="Calibri"/>
                <a:cs typeface="Calibri"/>
              </a:rPr>
              <a:t>л</a:t>
            </a:r>
            <a:r>
              <a:rPr sz="1400" spc="10" dirty="0">
                <a:latin typeface="Calibri"/>
                <a:cs typeface="Calibri"/>
              </a:rPr>
              <a:t>ь</a:t>
            </a:r>
            <a:r>
              <a:rPr sz="1400" dirty="0">
                <a:latin typeface="Calibri"/>
                <a:cs typeface="Calibri"/>
              </a:rPr>
              <a:t>н</a:t>
            </a:r>
            <a:r>
              <a:rPr sz="1400" spc="-70" dirty="0">
                <a:latin typeface="Calibri"/>
                <a:cs typeface="Calibri"/>
              </a:rPr>
              <a:t>о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25" dirty="0">
                <a:latin typeface="Calibri"/>
                <a:cs typeface="Calibri"/>
              </a:rPr>
              <a:t>т</a:t>
            </a:r>
            <a:r>
              <a:rPr sz="1400" spc="10" dirty="0"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L="298450" indent="-285750">
              <a:lnSpc>
                <a:spcPts val="165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2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5" dirty="0">
                <a:latin typeface="Calibri"/>
                <a:cs typeface="Calibri"/>
              </a:rPr>
              <a:t>сш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е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м</a:t>
            </a:r>
            <a:r>
              <a:rPr sz="1400" spc="-70" dirty="0">
                <a:latin typeface="Calibri"/>
                <a:cs typeface="Calibri"/>
              </a:rPr>
              <a:t>о</a:t>
            </a:r>
            <a:r>
              <a:rPr sz="1400" spc="40" dirty="0">
                <a:latin typeface="Calibri"/>
                <a:cs typeface="Calibri"/>
              </a:rPr>
              <a:t>д</a:t>
            </a:r>
            <a:r>
              <a:rPr sz="1400" spc="-40" dirty="0">
                <a:latin typeface="Calibri"/>
                <a:cs typeface="Calibri"/>
              </a:rPr>
              <a:t>у</a:t>
            </a:r>
            <a:r>
              <a:rPr sz="1400" spc="25" dirty="0">
                <a:latin typeface="Calibri"/>
                <a:cs typeface="Calibri"/>
              </a:rPr>
              <a:t>л</a:t>
            </a:r>
            <a:r>
              <a:rPr sz="1400" spc="165" dirty="0">
                <a:latin typeface="Calibri"/>
                <a:cs typeface="Calibri"/>
              </a:rPr>
              <a:t>я</a:t>
            </a:r>
            <a:r>
              <a:rPr sz="1400" spc="25" dirty="0">
                <a:latin typeface="Calibri"/>
                <a:cs typeface="Calibri"/>
              </a:rPr>
              <a:t>«</a:t>
            </a:r>
            <a:r>
              <a:rPr sz="1400" spc="-20" dirty="0">
                <a:latin typeface="Calibri"/>
                <a:cs typeface="Calibri"/>
              </a:rPr>
              <a:t>К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20" dirty="0">
                <a:latin typeface="Calibri"/>
                <a:cs typeface="Calibri"/>
              </a:rPr>
              <a:t>мп</a:t>
            </a:r>
            <a:r>
              <a:rPr sz="1400" spc="-65" dirty="0">
                <a:latin typeface="Calibri"/>
                <a:cs typeface="Calibri"/>
              </a:rPr>
              <a:t>ь</a:t>
            </a:r>
            <a:r>
              <a:rPr sz="1400" spc="30" dirty="0">
                <a:latin typeface="Calibri"/>
                <a:cs typeface="Calibri"/>
              </a:rPr>
              <a:t>ю</a:t>
            </a:r>
            <a:r>
              <a:rPr sz="1400" spc="-95" dirty="0">
                <a:latin typeface="Calibri"/>
                <a:cs typeface="Calibri"/>
              </a:rPr>
              <a:t>т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0" dirty="0">
                <a:latin typeface="Calibri"/>
                <a:cs typeface="Calibri"/>
              </a:rPr>
              <a:t>я</a:t>
            </a:r>
            <a:r>
              <a:rPr sz="1400" spc="-155" dirty="0">
                <a:latin typeface="Calibri"/>
                <a:cs typeface="Calibri"/>
              </a:rPr>
              <a:t> </a:t>
            </a:r>
            <a:r>
              <a:rPr sz="1400" spc="35" dirty="0">
                <a:latin typeface="Calibri"/>
                <a:cs typeface="Calibri"/>
              </a:rPr>
              <a:t>г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55" dirty="0">
                <a:latin typeface="Calibri"/>
                <a:cs typeface="Calibri"/>
              </a:rPr>
              <a:t>ф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45" dirty="0">
                <a:latin typeface="Calibri"/>
                <a:cs typeface="Calibri"/>
              </a:rPr>
              <a:t>Ч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spc="-60" dirty="0">
                <a:latin typeface="Calibri"/>
                <a:cs typeface="Calibri"/>
              </a:rPr>
              <a:t>ч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»</a:t>
            </a:r>
            <a:endParaRPr sz="1400">
              <a:latin typeface="Calibri"/>
              <a:cs typeface="Calibri"/>
            </a:endParaRPr>
          </a:p>
          <a:p>
            <a:pPr marL="298450" indent="-285750">
              <a:lnSpc>
                <a:spcPts val="1664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dirty="0">
                <a:latin typeface="Calibri"/>
                <a:cs typeface="Calibri"/>
              </a:rPr>
              <a:t>Расширение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модуля«Робототехника»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(в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части</a:t>
            </a:r>
            <a:r>
              <a:rPr sz="1400" spc="-18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БПЛА)</a:t>
            </a:r>
            <a:endParaRPr sz="1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4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"/>
                <a:cs typeface="Calibri"/>
              </a:rPr>
              <a:t>Д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бав</a:t>
            </a:r>
            <a:r>
              <a:rPr sz="1400" spc="25" dirty="0">
                <a:latin typeface="Calibri"/>
                <a:cs typeface="Calibri"/>
              </a:rPr>
              <a:t>л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130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в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spc="5" dirty="0">
                <a:latin typeface="Calibri"/>
                <a:cs typeface="Calibri"/>
              </a:rPr>
              <a:t>аж</a:t>
            </a:r>
            <a:r>
              <a:rPr sz="1400" spc="40" dirty="0">
                <a:latin typeface="Calibri"/>
                <a:cs typeface="Calibri"/>
              </a:rPr>
              <a:t>д</a:t>
            </a:r>
            <a:r>
              <a:rPr sz="1400" spc="35" dirty="0">
                <a:latin typeface="Calibri"/>
                <a:cs typeface="Calibri"/>
              </a:rPr>
              <a:t>ы</a:t>
            </a:r>
            <a:r>
              <a:rPr sz="1400" spc="145" dirty="0">
                <a:latin typeface="Calibri"/>
                <a:cs typeface="Calibri"/>
              </a:rPr>
              <a:t>й</a:t>
            </a:r>
            <a:r>
              <a:rPr sz="1400" spc="20" dirty="0">
                <a:latin typeface="Calibri"/>
                <a:cs typeface="Calibri"/>
              </a:rPr>
              <a:t>м</a:t>
            </a:r>
            <a:r>
              <a:rPr sz="1400" spc="-70" dirty="0">
                <a:latin typeface="Calibri"/>
                <a:cs typeface="Calibri"/>
              </a:rPr>
              <a:t>о</a:t>
            </a:r>
            <a:r>
              <a:rPr sz="1400" spc="40" dirty="0">
                <a:latin typeface="Calibri"/>
                <a:cs typeface="Calibri"/>
              </a:rPr>
              <a:t>д</a:t>
            </a:r>
            <a:r>
              <a:rPr sz="1400" spc="-35" dirty="0">
                <a:latin typeface="Calibri"/>
                <a:cs typeface="Calibri"/>
              </a:rPr>
              <a:t>у</a:t>
            </a:r>
            <a:r>
              <a:rPr sz="1400" spc="30" dirty="0">
                <a:latin typeface="Calibri"/>
                <a:cs typeface="Calibri"/>
              </a:rPr>
              <a:t>л</a:t>
            </a:r>
            <a:r>
              <a:rPr sz="1400" spc="160" dirty="0">
                <a:latin typeface="Calibri"/>
                <a:cs typeface="Calibri"/>
              </a:rPr>
              <a:t>ь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20" dirty="0">
                <a:latin typeface="Calibri"/>
                <a:cs typeface="Calibri"/>
              </a:rPr>
              <a:t>м</a:t>
            </a:r>
            <a:r>
              <a:rPr sz="1400" spc="185" dirty="0">
                <a:latin typeface="Calibri"/>
                <a:cs typeface="Calibri"/>
              </a:rPr>
              <a:t>ы</a:t>
            </a:r>
            <a:r>
              <a:rPr sz="1400" spc="25" dirty="0">
                <a:latin typeface="Calibri"/>
                <a:cs typeface="Calibri"/>
              </a:rPr>
              <a:t>«</a:t>
            </a:r>
            <a:r>
              <a:rPr sz="1400" spc="-5" dirty="0">
                <a:latin typeface="Calibri"/>
                <a:cs typeface="Calibri"/>
              </a:rPr>
              <a:t>Ми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п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20" dirty="0">
                <a:latin typeface="Calibri"/>
                <a:cs typeface="Calibri"/>
              </a:rPr>
              <a:t>ф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5" dirty="0">
                <a:latin typeface="Calibri"/>
                <a:cs typeface="Calibri"/>
              </a:rPr>
              <a:t>сс</a:t>
            </a:r>
            <a:r>
              <a:rPr sz="1400" spc="-15" dirty="0">
                <a:latin typeface="Calibri"/>
                <a:cs typeface="Calibri"/>
              </a:rPr>
              <a:t>ий</a:t>
            </a:r>
            <a:r>
              <a:rPr sz="1400" spc="10" dirty="0">
                <a:latin typeface="Calibri"/>
                <a:cs typeface="Calibri"/>
              </a:rPr>
              <a:t>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884" y="6630034"/>
            <a:ext cx="321818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u="sng" spc="5" dirty="0">
                <a:solidFill>
                  <a:srgbClr val="0000FF"/>
                </a:solidFill>
                <a:uFill>
                  <a:solidFill>
                    <a:srgbClr val="0460C1"/>
                  </a:solidFill>
                </a:uFill>
                <a:latin typeface="Calibri"/>
                <a:cs typeface="Calibri"/>
                <a:hlinkClick r:id="rId2"/>
              </a:rPr>
              <a:t>http://publication.pravo.gov.ru/document/0001202402220008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845" y="6129654"/>
            <a:ext cx="3899535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-5" dirty="0">
                <a:latin typeface="Calibri"/>
                <a:cs typeface="Calibri"/>
              </a:rPr>
              <a:t>Приказ </a:t>
            </a:r>
            <a:r>
              <a:rPr sz="1200" spc="5" dirty="0">
                <a:latin typeface="Calibri"/>
                <a:cs typeface="Calibri"/>
              </a:rPr>
              <a:t>Министерства </a:t>
            </a:r>
            <a:r>
              <a:rPr sz="1200" spc="-5" dirty="0">
                <a:latin typeface="Calibri"/>
                <a:cs typeface="Calibri"/>
              </a:rPr>
              <a:t>просвещения </a:t>
            </a:r>
            <a:r>
              <a:rPr sz="1200" spc="-15" dirty="0">
                <a:latin typeface="Calibri"/>
                <a:cs typeface="Calibri"/>
              </a:rPr>
              <a:t>Российской Федерации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т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22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5" dirty="0">
                <a:latin typeface="Calibri"/>
                <a:cs typeface="Calibri"/>
              </a:rPr>
              <a:t>0</a:t>
            </a:r>
            <a:r>
              <a:rPr sz="1200" spc="-10" dirty="0">
                <a:latin typeface="Calibri"/>
                <a:cs typeface="Calibri"/>
              </a:rPr>
              <a:t>1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5" dirty="0">
                <a:latin typeface="Calibri"/>
                <a:cs typeface="Calibri"/>
              </a:rPr>
              <a:t>2</a:t>
            </a:r>
            <a:r>
              <a:rPr sz="1200" spc="-10" dirty="0">
                <a:latin typeface="Calibri"/>
                <a:cs typeface="Calibri"/>
              </a:rPr>
              <a:t>02</a:t>
            </a:r>
            <a:r>
              <a:rPr sz="1200" dirty="0">
                <a:latin typeface="Calibri"/>
                <a:cs typeface="Calibri"/>
              </a:rPr>
              <a:t>4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31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(</a:t>
            </a:r>
            <a:r>
              <a:rPr sz="1200" spc="30" dirty="0">
                <a:latin typeface="Calibri"/>
                <a:cs typeface="Calibri"/>
              </a:rPr>
              <a:t>З</a:t>
            </a:r>
            <a:r>
              <a:rPr sz="1200" spc="20" dirty="0">
                <a:latin typeface="Calibri"/>
                <a:cs typeface="Calibri"/>
              </a:rPr>
              <a:t>а</a:t>
            </a:r>
            <a:r>
              <a:rPr sz="1200" spc="-3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35" dirty="0">
                <a:latin typeface="Calibri"/>
                <a:cs typeface="Calibri"/>
              </a:rPr>
              <a:t>г</a:t>
            </a:r>
            <a:r>
              <a:rPr sz="1200" spc="20" dirty="0">
                <a:latin typeface="Calibri"/>
                <a:cs typeface="Calibri"/>
              </a:rPr>
              <a:t>и</a:t>
            </a:r>
            <a:r>
              <a:rPr sz="1200" spc="15" dirty="0">
                <a:latin typeface="Calibri"/>
                <a:cs typeface="Calibri"/>
              </a:rPr>
              <a:t>с</a:t>
            </a:r>
            <a:r>
              <a:rPr sz="1200" spc="-15" dirty="0">
                <a:latin typeface="Calibri"/>
                <a:cs typeface="Calibri"/>
              </a:rPr>
              <a:t>т</a:t>
            </a:r>
            <a:r>
              <a:rPr sz="1200" spc="-35" dirty="0">
                <a:latin typeface="Calibri"/>
                <a:cs typeface="Calibri"/>
              </a:rPr>
              <a:t>р</a:t>
            </a:r>
            <a:r>
              <a:rPr sz="1200" spc="20" dirty="0">
                <a:latin typeface="Calibri"/>
                <a:cs typeface="Calibri"/>
              </a:rPr>
              <a:t>и</a:t>
            </a:r>
            <a:r>
              <a:rPr sz="1200" spc="-35" dirty="0">
                <a:latin typeface="Calibri"/>
                <a:cs typeface="Calibri"/>
              </a:rPr>
              <a:t>ро</a:t>
            </a:r>
            <a:r>
              <a:rPr sz="1200" spc="20" dirty="0">
                <a:latin typeface="Calibri"/>
                <a:cs typeface="Calibri"/>
              </a:rPr>
              <a:t>в</a:t>
            </a:r>
            <a:r>
              <a:rPr sz="1200" spc="-55" dirty="0">
                <a:latin typeface="Calibri"/>
                <a:cs typeface="Calibri"/>
              </a:rPr>
              <a:t>а</a:t>
            </a:r>
            <a:r>
              <a:rPr sz="1200" dirty="0">
                <a:latin typeface="Calibri"/>
                <a:cs typeface="Calibri"/>
              </a:rPr>
              <a:t>н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22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5" dirty="0">
                <a:latin typeface="Calibri"/>
                <a:cs typeface="Calibri"/>
              </a:rPr>
              <a:t>0</a:t>
            </a:r>
            <a:r>
              <a:rPr sz="1200" spc="-10" dirty="0">
                <a:latin typeface="Calibri"/>
                <a:cs typeface="Calibri"/>
              </a:rPr>
              <a:t>2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5" dirty="0">
                <a:latin typeface="Calibri"/>
                <a:cs typeface="Calibri"/>
              </a:rPr>
              <a:t>2</a:t>
            </a:r>
            <a:r>
              <a:rPr sz="1200" spc="-10" dirty="0">
                <a:latin typeface="Calibri"/>
                <a:cs typeface="Calibri"/>
              </a:rPr>
              <a:t>02</a:t>
            </a:r>
            <a:r>
              <a:rPr sz="1200" dirty="0">
                <a:latin typeface="Calibri"/>
                <a:cs typeface="Calibri"/>
              </a:rPr>
              <a:t>4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77330)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908" y="2491739"/>
            <a:ext cx="3449320" cy="396240"/>
          </a:xfrm>
          <a:prstGeom prst="rect">
            <a:avLst/>
          </a:prstGeom>
          <a:ln w="9534">
            <a:solidFill>
              <a:srgbClr val="006D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2810"/>
              </a:lnSpc>
            </a:pPr>
            <a:r>
              <a:rPr sz="2400" b="1" spc="-20" dirty="0">
                <a:latin typeface="Calibri"/>
                <a:cs typeface="Calibri"/>
              </a:rPr>
              <a:t>Н</a:t>
            </a:r>
            <a:r>
              <a:rPr sz="2400" b="1" spc="20" dirty="0">
                <a:latin typeface="Calibri"/>
                <a:cs typeface="Calibri"/>
              </a:rPr>
              <a:t>О</a:t>
            </a:r>
            <a:r>
              <a:rPr sz="2400" b="1" spc="30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30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13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ч</a:t>
            </a:r>
            <a:r>
              <a:rPr sz="1800" spc="35" dirty="0">
                <a:latin typeface="Calibri"/>
                <a:cs typeface="Calibri"/>
              </a:rPr>
              <a:t>а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spc="2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550" spc="-25" dirty="0">
                <a:latin typeface="Calibri"/>
                <a:cs typeface="Calibri"/>
              </a:rPr>
              <a:t>(</a:t>
            </a:r>
            <a:r>
              <a:rPr sz="1550" spc="10" dirty="0">
                <a:latin typeface="Calibri"/>
                <a:cs typeface="Calibri"/>
              </a:rPr>
              <a:t>1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ч</a:t>
            </a:r>
            <a:r>
              <a:rPr sz="1550" spc="5" dirty="0">
                <a:latin typeface="Calibri"/>
                <a:cs typeface="Calibri"/>
              </a:rPr>
              <a:t>.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н</a:t>
            </a:r>
            <a:r>
              <a:rPr sz="1550" spc="-30" dirty="0">
                <a:latin typeface="Calibri"/>
                <a:cs typeface="Calibri"/>
              </a:rPr>
              <a:t>е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25" dirty="0">
                <a:latin typeface="Calibri"/>
                <a:cs typeface="Calibri"/>
              </a:rPr>
              <a:t>е</a:t>
            </a:r>
            <a:r>
              <a:rPr sz="1550" spc="30" dirty="0">
                <a:latin typeface="Calibri"/>
                <a:cs typeface="Calibri"/>
              </a:rPr>
              <a:t>л</a:t>
            </a:r>
            <a:r>
              <a:rPr sz="1550" dirty="0">
                <a:latin typeface="Calibri"/>
                <a:cs typeface="Calibri"/>
              </a:rPr>
              <a:t>ю</a:t>
            </a:r>
            <a:r>
              <a:rPr sz="1550" spc="5" dirty="0">
                <a:latin typeface="Calibri"/>
                <a:cs typeface="Calibri"/>
              </a:rPr>
              <a:t>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5619" y="2497835"/>
            <a:ext cx="5052060" cy="396240"/>
          </a:xfrm>
          <a:prstGeom prst="rect">
            <a:avLst/>
          </a:prstGeom>
          <a:ln w="9534">
            <a:solidFill>
              <a:srgbClr val="006D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ts val="2810"/>
              </a:lnSpc>
            </a:pPr>
            <a:r>
              <a:rPr sz="2400" b="1" spc="20" dirty="0">
                <a:latin typeface="Calibri"/>
                <a:cs typeface="Calibri"/>
              </a:rPr>
              <a:t>ООО:</a:t>
            </a:r>
            <a:r>
              <a:rPr sz="2400" b="1" spc="-1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272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часа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(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5-7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кл.</a:t>
            </a:r>
            <a:r>
              <a:rPr sz="1550" spc="-7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-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2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ч.,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8-9</a:t>
            </a:r>
            <a:r>
              <a:rPr sz="1550" spc="-2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кл.</a:t>
            </a:r>
            <a:r>
              <a:rPr sz="1550" spc="-7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-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1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ч.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в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неделю)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453" y="4130103"/>
            <a:ext cx="3573145" cy="845819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800" spc="-25" dirty="0">
                <a:latin typeface="Calibri"/>
                <a:cs typeface="Calibri"/>
              </a:rPr>
              <a:t>«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15" dirty="0">
                <a:latin typeface="Calibri"/>
                <a:cs typeface="Calibri"/>
              </a:rPr>
              <a:t>о</a:t>
            </a:r>
            <a:r>
              <a:rPr sz="1800" spc="-20" dirty="0">
                <a:latin typeface="Calibri"/>
                <a:cs typeface="Calibri"/>
              </a:rPr>
              <a:t>м</a:t>
            </a:r>
            <a:r>
              <a:rPr sz="1800" spc="35" dirty="0">
                <a:latin typeface="Calibri"/>
                <a:cs typeface="Calibri"/>
              </a:rPr>
              <a:t>п</a:t>
            </a:r>
            <a:r>
              <a:rPr sz="1800" spc="-25" dirty="0">
                <a:latin typeface="Calibri"/>
                <a:cs typeface="Calibri"/>
              </a:rPr>
              <a:t>ь</a:t>
            </a:r>
            <a:r>
              <a:rPr sz="1800" spc="-30" dirty="0">
                <a:latin typeface="Calibri"/>
                <a:cs typeface="Calibri"/>
              </a:rPr>
              <a:t>ю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25" dirty="0">
                <a:latin typeface="Calibri"/>
                <a:cs typeface="Calibri"/>
              </a:rPr>
              <a:t>р</a:t>
            </a:r>
            <a:r>
              <a:rPr sz="1800" spc="5" dirty="0">
                <a:latin typeface="Calibri"/>
                <a:cs typeface="Calibri"/>
              </a:rPr>
              <a:t>н</a:t>
            </a:r>
            <a:r>
              <a:rPr sz="1800" spc="30" dirty="0">
                <a:latin typeface="Calibri"/>
                <a:cs typeface="Calibri"/>
              </a:rPr>
              <a:t>а</a:t>
            </a:r>
            <a:r>
              <a:rPr sz="1800" spc="210" dirty="0">
                <a:latin typeface="Calibri"/>
                <a:cs typeface="Calibri"/>
              </a:rPr>
              <a:t>я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25" dirty="0">
                <a:latin typeface="Calibri"/>
                <a:cs typeface="Calibri"/>
              </a:rPr>
              <a:t>р</a:t>
            </a:r>
            <a:r>
              <a:rPr sz="1800" spc="30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фи</a:t>
            </a:r>
            <a:r>
              <a:rPr sz="1800" spc="-15" dirty="0">
                <a:latin typeface="Calibri"/>
                <a:cs typeface="Calibri"/>
              </a:rPr>
              <a:t>к</a:t>
            </a:r>
            <a:r>
              <a:rPr sz="1800" spc="30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18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25" dirty="0">
                <a:latin typeface="Calibri"/>
                <a:cs typeface="Calibri"/>
              </a:rPr>
              <a:t>р</a:t>
            </a:r>
            <a:r>
              <a:rPr sz="1800" spc="-2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ие»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1070"/>
              </a:spcBef>
            </a:pPr>
            <a:r>
              <a:rPr sz="1800" spc="-10" dirty="0">
                <a:latin typeface="Calibri"/>
                <a:cs typeface="Calibri"/>
              </a:rPr>
              <a:t>«Робототехника»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2453" y="2980499"/>
            <a:ext cx="5765165" cy="11410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865"/>
              </a:spcBef>
            </a:pPr>
            <a:r>
              <a:rPr sz="1800" spc="-5" dirty="0">
                <a:latin typeface="Calibri"/>
                <a:cs typeface="Calibri"/>
              </a:rPr>
              <a:t>«Производство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технологии»</a:t>
            </a:r>
            <a:r>
              <a:rPr sz="1800" spc="-190" dirty="0">
                <a:latin typeface="Calibri"/>
                <a:cs typeface="Calibri"/>
              </a:rPr>
              <a:t> </a:t>
            </a:r>
            <a:r>
              <a:rPr sz="1400" i="1" spc="15" dirty="0">
                <a:latin typeface="Calibri"/>
                <a:cs typeface="Calibri"/>
              </a:rPr>
              <a:t>(модульреализуется</a:t>
            </a:r>
            <a:r>
              <a:rPr sz="1400" i="1" spc="-160" dirty="0">
                <a:latin typeface="Calibri"/>
                <a:cs typeface="Calibri"/>
              </a:rPr>
              <a:t> </a:t>
            </a:r>
            <a:r>
              <a:rPr sz="1400" i="1" spc="10" dirty="0">
                <a:latin typeface="Calibri"/>
                <a:cs typeface="Calibri"/>
              </a:rPr>
              <a:t>с</a:t>
            </a:r>
            <a:r>
              <a:rPr sz="1400" i="1" spc="-85" dirty="0">
                <a:latin typeface="Calibri"/>
                <a:cs typeface="Calibri"/>
              </a:rPr>
              <a:t> </a:t>
            </a:r>
            <a:r>
              <a:rPr sz="1400" i="1" spc="10" dirty="0">
                <a:latin typeface="Calibri"/>
                <a:cs typeface="Calibri"/>
              </a:rPr>
              <a:t>5</a:t>
            </a:r>
            <a:r>
              <a:rPr sz="1400" i="1" spc="-65" dirty="0">
                <a:latin typeface="Calibri"/>
                <a:cs typeface="Calibri"/>
              </a:rPr>
              <a:t> </a:t>
            </a:r>
            <a:r>
              <a:rPr sz="1400" i="1" spc="15" dirty="0">
                <a:latin typeface="Calibri"/>
                <a:cs typeface="Calibri"/>
              </a:rPr>
              <a:t>по</a:t>
            </a:r>
            <a:r>
              <a:rPr sz="1400" i="1" spc="-145" dirty="0">
                <a:latin typeface="Calibri"/>
                <a:cs typeface="Calibri"/>
              </a:rPr>
              <a:t> </a:t>
            </a:r>
            <a:r>
              <a:rPr sz="1400" i="1" spc="10" dirty="0">
                <a:latin typeface="Calibri"/>
                <a:cs typeface="Calibri"/>
              </a:rPr>
              <a:t>9</a:t>
            </a:r>
            <a:r>
              <a:rPr sz="1400" i="1" spc="-65" dirty="0">
                <a:latin typeface="Calibri"/>
                <a:cs typeface="Calibri"/>
              </a:rPr>
              <a:t> </a:t>
            </a:r>
            <a:r>
              <a:rPr sz="1400" i="1" spc="15" dirty="0">
                <a:latin typeface="Calibri"/>
                <a:cs typeface="Calibri"/>
              </a:rPr>
              <a:t>класс).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800" spc="-25" dirty="0">
                <a:latin typeface="Calibri"/>
                <a:cs typeface="Calibri"/>
              </a:rPr>
              <a:t>«Технологии</a:t>
            </a:r>
            <a:r>
              <a:rPr sz="1800" spc="-1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обработки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материалов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пищевых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продуктов»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800" spc="-25" dirty="0">
                <a:latin typeface="Calibri"/>
                <a:cs typeface="Calibri"/>
              </a:rPr>
              <a:t>«</a:t>
            </a:r>
            <a:r>
              <a:rPr sz="1800" spc="-15" dirty="0">
                <a:latin typeface="Calibri"/>
                <a:cs typeface="Calibri"/>
              </a:rPr>
              <a:t>3</a:t>
            </a:r>
            <a:r>
              <a:rPr sz="1800" spc="20" dirty="0">
                <a:latin typeface="Calibri"/>
                <a:cs typeface="Calibri"/>
              </a:rPr>
              <a:t>D</a:t>
            </a:r>
            <a:r>
              <a:rPr sz="1800" spc="-30" dirty="0">
                <a:latin typeface="Calibri"/>
                <a:cs typeface="Calibri"/>
              </a:rPr>
              <a:t>-</a:t>
            </a:r>
            <a:r>
              <a:rPr sz="1800" spc="-20" dirty="0">
                <a:latin typeface="Calibri"/>
                <a:cs typeface="Calibri"/>
              </a:rPr>
              <a:t>м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spc="-3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25" dirty="0">
                <a:latin typeface="Calibri"/>
                <a:cs typeface="Calibri"/>
              </a:rPr>
              <a:t>р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-40" dirty="0">
                <a:latin typeface="Calibri"/>
                <a:cs typeface="Calibri"/>
              </a:rPr>
              <a:t>ва</a:t>
            </a:r>
            <a:r>
              <a:rPr sz="1800" spc="5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7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п</a:t>
            </a:r>
            <a:r>
              <a:rPr sz="1800" spc="25" dirty="0">
                <a:latin typeface="Calibri"/>
                <a:cs typeface="Calibri"/>
              </a:rPr>
              <a:t>р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0" dirty="0">
                <a:latin typeface="Calibri"/>
                <a:cs typeface="Calibri"/>
              </a:rPr>
              <a:t>п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25" dirty="0">
                <a:latin typeface="Calibri"/>
                <a:cs typeface="Calibri"/>
              </a:rPr>
              <a:t>р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spc="-40" dirty="0">
                <a:latin typeface="Calibri"/>
                <a:cs typeface="Calibri"/>
              </a:rPr>
              <a:t>в</a:t>
            </a:r>
            <a:r>
              <a:rPr sz="1800" spc="30" dirty="0">
                <a:latin typeface="Calibri"/>
                <a:cs typeface="Calibri"/>
              </a:rPr>
              <a:t>а</a:t>
            </a:r>
            <a:r>
              <a:rPr sz="1800" spc="-65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ие,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м</a:t>
            </a:r>
            <a:r>
              <a:rPr sz="1800" spc="30" dirty="0">
                <a:latin typeface="Calibri"/>
                <a:cs typeface="Calibri"/>
              </a:rPr>
              <a:t>а</a:t>
            </a:r>
            <a:r>
              <a:rPr sz="1800" spc="-1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25" dirty="0">
                <a:latin typeface="Calibri"/>
                <a:cs typeface="Calibri"/>
              </a:rPr>
              <a:t>р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-40" dirty="0">
                <a:latin typeface="Calibri"/>
                <a:cs typeface="Calibri"/>
              </a:rPr>
              <a:t>ва</a:t>
            </a:r>
            <a:r>
              <a:rPr sz="1800" spc="5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7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8925" y="4282757"/>
            <a:ext cx="3827145" cy="576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-10" dirty="0">
                <a:latin typeface="Calibri"/>
                <a:cs typeface="Calibri"/>
              </a:rPr>
              <a:t>«Информационно-коммуникационные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технологии»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8925" y="2996628"/>
            <a:ext cx="4363720" cy="115125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800" spc="-25" dirty="0">
                <a:latin typeface="Calibri"/>
                <a:cs typeface="Calibri"/>
              </a:rPr>
              <a:t>«Технологии,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профессии</a:t>
            </a:r>
            <a:r>
              <a:rPr sz="1800" spc="-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производства»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800" spc="-25" dirty="0">
                <a:latin typeface="Calibri"/>
                <a:cs typeface="Calibri"/>
              </a:rPr>
              <a:t>«</a:t>
            </a:r>
            <a:r>
              <a:rPr sz="1800" spc="-1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30" dirty="0">
                <a:latin typeface="Calibri"/>
                <a:cs typeface="Calibri"/>
              </a:rPr>
              <a:t>х</a:t>
            </a:r>
            <a:r>
              <a:rPr sz="1800" spc="5" dirty="0">
                <a:latin typeface="Calibri"/>
                <a:cs typeface="Calibri"/>
              </a:rPr>
              <a:t>н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л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ии</a:t>
            </a:r>
            <a:r>
              <a:rPr sz="1800" spc="-24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р</a:t>
            </a:r>
            <a:r>
              <a:rPr sz="1800" spc="5" dirty="0">
                <a:latin typeface="Calibri"/>
                <a:cs typeface="Calibri"/>
              </a:rPr>
              <a:t>у</a:t>
            </a:r>
            <a:r>
              <a:rPr sz="1800" spc="-20" dirty="0">
                <a:latin typeface="Calibri"/>
                <a:cs typeface="Calibri"/>
              </a:rPr>
              <a:t>ч</a:t>
            </a:r>
            <a:r>
              <a:rPr sz="1800" spc="5" dirty="0">
                <a:latin typeface="Calibri"/>
                <a:cs typeface="Calibri"/>
              </a:rPr>
              <a:t>н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й</a:t>
            </a:r>
            <a:r>
              <a:rPr sz="1800" spc="-17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б</a:t>
            </a:r>
            <a:r>
              <a:rPr sz="1800" spc="25" dirty="0">
                <a:latin typeface="Calibri"/>
                <a:cs typeface="Calibri"/>
              </a:rPr>
              <a:t>р</a:t>
            </a:r>
            <a:r>
              <a:rPr sz="1800" spc="30" dirty="0">
                <a:latin typeface="Calibri"/>
                <a:cs typeface="Calibri"/>
              </a:rPr>
              <a:t>а</a:t>
            </a:r>
            <a:r>
              <a:rPr sz="1800" spc="10" dirty="0">
                <a:latin typeface="Calibri"/>
                <a:cs typeface="Calibri"/>
              </a:rPr>
              <a:t>б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spc="-1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м</a:t>
            </a:r>
            <a:r>
              <a:rPr sz="1800" spc="30" dirty="0">
                <a:latin typeface="Calibri"/>
                <a:cs typeface="Calibri"/>
              </a:rPr>
              <a:t>а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2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35" dirty="0">
                <a:latin typeface="Calibri"/>
                <a:cs typeface="Calibri"/>
              </a:rPr>
              <a:t>а</a:t>
            </a:r>
            <a:r>
              <a:rPr sz="1800" spc="-25" dirty="0">
                <a:latin typeface="Calibri"/>
                <a:cs typeface="Calibri"/>
              </a:rPr>
              <a:t>л</a:t>
            </a:r>
            <a:r>
              <a:rPr sz="1800" spc="20" dirty="0">
                <a:latin typeface="Calibri"/>
                <a:cs typeface="Calibri"/>
              </a:rPr>
              <a:t>о</a:t>
            </a:r>
            <a:r>
              <a:rPr sz="1800" spc="-4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800" spc="-10" dirty="0">
                <a:latin typeface="Calibri"/>
                <a:cs typeface="Calibri"/>
              </a:rPr>
              <a:t>«Конструирование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моделирование»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5146" y="3319950"/>
            <a:ext cx="225425" cy="1279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z="1550" spc="5" dirty="0">
                <a:latin typeface="Calibri"/>
                <a:cs typeface="Calibri"/>
              </a:rPr>
              <a:t>Инвариантные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44915" y="5305278"/>
            <a:ext cx="464184" cy="11442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z="1550" spc="-5" dirty="0">
                <a:latin typeface="Calibri"/>
                <a:cs typeface="Calibri"/>
              </a:rPr>
              <a:t>Вариативные</a:t>
            </a:r>
            <a:endParaRPr sz="155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15"/>
              </a:spcBef>
            </a:pPr>
            <a:r>
              <a:rPr sz="1550" spc="-5" dirty="0">
                <a:latin typeface="Calibri"/>
                <a:cs typeface="Calibri"/>
              </a:rPr>
              <a:t>(примерные)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3359" y="2970276"/>
            <a:ext cx="11703685" cy="3513454"/>
          </a:xfrm>
          <a:custGeom>
            <a:avLst/>
            <a:gdLst/>
            <a:ahLst/>
            <a:cxnLst/>
            <a:rect l="l" t="t" r="r" b="b"/>
            <a:pathLst>
              <a:path w="11703685" h="3513454">
                <a:moveTo>
                  <a:pt x="0" y="2118360"/>
                </a:moveTo>
                <a:lnTo>
                  <a:pt x="11703558" y="2118360"/>
                </a:lnTo>
              </a:path>
              <a:path w="11703685" h="3513454">
                <a:moveTo>
                  <a:pt x="5149469" y="3508692"/>
                </a:moveTo>
                <a:lnTo>
                  <a:pt x="5135880" y="0"/>
                </a:lnTo>
              </a:path>
              <a:path w="11703685" h="3513454">
                <a:moveTo>
                  <a:pt x="5917565" y="3513264"/>
                </a:moveTo>
                <a:lnTo>
                  <a:pt x="5903976" y="4572"/>
                </a:lnTo>
              </a:path>
            </a:pathLst>
          </a:custGeom>
          <a:ln w="12192">
            <a:solidFill>
              <a:srgbClr val="5B9B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68009" y="5084064"/>
            <a:ext cx="4964430" cy="15328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800" spc="-15" dirty="0">
                <a:latin typeface="Calibri"/>
                <a:cs typeface="Calibri"/>
              </a:rPr>
              <a:t>«Сельскохозяйственные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машины</a:t>
            </a:r>
            <a:r>
              <a:rPr sz="1800" spc="-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оборудование»</a:t>
            </a:r>
            <a:endParaRPr sz="1800">
              <a:latin typeface="Calibri"/>
              <a:cs typeface="Calibri"/>
            </a:endParaRPr>
          </a:p>
          <a:p>
            <a:pPr marL="41275">
              <a:lnSpc>
                <a:spcPct val="100000"/>
              </a:lnSpc>
              <a:spcBef>
                <a:spcPts val="770"/>
              </a:spcBef>
            </a:pPr>
            <a:r>
              <a:rPr sz="1800" spc="-10" dirty="0">
                <a:latin typeface="Calibri"/>
                <a:cs typeface="Calibri"/>
              </a:rPr>
              <a:t>«Автоматизированные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системы»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800" spc="-10" dirty="0">
                <a:latin typeface="Calibri"/>
                <a:cs typeface="Calibri"/>
              </a:rPr>
              <a:t>«Животноводство»</a:t>
            </a:r>
            <a:endParaRPr sz="1800">
              <a:latin typeface="Calibri"/>
              <a:cs typeface="Calibri"/>
            </a:endParaRPr>
          </a:p>
          <a:p>
            <a:pPr marL="41275">
              <a:lnSpc>
                <a:spcPct val="100000"/>
              </a:lnSpc>
              <a:spcBef>
                <a:spcPts val="915"/>
              </a:spcBef>
            </a:pPr>
            <a:r>
              <a:rPr sz="1800" spc="-25" dirty="0">
                <a:latin typeface="Calibri"/>
                <a:cs typeface="Calibri"/>
              </a:rPr>
              <a:t>«</a:t>
            </a:r>
            <a:r>
              <a:rPr sz="1800" spc="-35" dirty="0">
                <a:latin typeface="Calibri"/>
                <a:cs typeface="Calibri"/>
              </a:rPr>
              <a:t>Р</a:t>
            </a:r>
            <a:r>
              <a:rPr sz="1800" spc="30" dirty="0">
                <a:latin typeface="Calibri"/>
                <a:cs typeface="Calibri"/>
              </a:rPr>
              <a:t>а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ие</a:t>
            </a:r>
            <a:r>
              <a:rPr sz="1800" spc="35" dirty="0">
                <a:latin typeface="Calibri"/>
                <a:cs typeface="Calibri"/>
              </a:rPr>
              <a:t>в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spc="-35" dirty="0">
                <a:latin typeface="Calibri"/>
                <a:cs typeface="Calibri"/>
              </a:rPr>
              <a:t>д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spc="30" dirty="0">
                <a:latin typeface="Calibri"/>
                <a:cs typeface="Calibri"/>
              </a:rPr>
              <a:t>в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»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д</a:t>
            </a:r>
            <a:r>
              <a:rPr sz="1800" spc="2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95596" y="2551747"/>
            <a:ext cx="158115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20" dirty="0">
                <a:latin typeface="Calibri"/>
                <a:cs typeface="Calibri"/>
              </a:rPr>
              <a:t>М</a:t>
            </a:r>
            <a:r>
              <a:rPr sz="1550" spc="-75" dirty="0">
                <a:latin typeface="Calibri"/>
                <a:cs typeface="Calibri"/>
              </a:rPr>
              <a:t>о</a:t>
            </a:r>
            <a:r>
              <a:rPr sz="1550" spc="30" dirty="0">
                <a:latin typeface="Calibri"/>
                <a:cs typeface="Calibri"/>
              </a:rPr>
              <a:t>д</a:t>
            </a:r>
            <a:r>
              <a:rPr sz="1550" spc="-30" dirty="0">
                <a:latin typeface="Calibri"/>
                <a:cs typeface="Calibri"/>
              </a:rPr>
              <a:t>у</a:t>
            </a:r>
            <a:r>
              <a:rPr sz="1550" spc="25" dirty="0">
                <a:latin typeface="Calibri"/>
                <a:cs typeface="Calibri"/>
              </a:rPr>
              <a:t>л</a:t>
            </a:r>
            <a:r>
              <a:rPr sz="1550" spc="10" dirty="0">
                <a:latin typeface="Calibri"/>
                <a:cs typeface="Calibri"/>
              </a:rPr>
              <a:t>и</a:t>
            </a:r>
            <a:r>
              <a:rPr sz="1550" spc="-1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пр</a:t>
            </a:r>
            <a:r>
              <a:rPr sz="1550" dirty="0">
                <a:latin typeface="Calibri"/>
                <a:cs typeface="Calibri"/>
              </a:rPr>
              <a:t>о</a:t>
            </a:r>
            <a:r>
              <a:rPr sz="1550" spc="-15" dirty="0">
                <a:latin typeface="Calibri"/>
                <a:cs typeface="Calibri"/>
              </a:rPr>
              <a:t>г</a:t>
            </a:r>
            <a:r>
              <a:rPr sz="1550" spc="5" dirty="0">
                <a:latin typeface="Calibri"/>
                <a:cs typeface="Calibri"/>
              </a:rPr>
              <a:t>р</a:t>
            </a:r>
            <a:r>
              <a:rPr sz="1550" spc="-5" dirty="0">
                <a:latin typeface="Calibri"/>
                <a:cs typeface="Calibri"/>
              </a:rPr>
              <a:t>ам</a:t>
            </a:r>
            <a:r>
              <a:rPr sz="1550" spc="15" dirty="0">
                <a:latin typeface="Calibri"/>
                <a:cs typeface="Calibri"/>
              </a:rPr>
              <a:t>м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327" y="749935"/>
            <a:ext cx="301307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dirty="0">
                <a:latin typeface="Calibri"/>
                <a:cs typeface="Calibri"/>
              </a:rPr>
              <a:t>И</a:t>
            </a:r>
            <a:r>
              <a:rPr sz="2750" b="1" spc="20" dirty="0">
                <a:latin typeface="Calibri"/>
                <a:cs typeface="Calibri"/>
              </a:rPr>
              <a:t>з</a:t>
            </a:r>
            <a:r>
              <a:rPr sz="2750" b="1" spc="40" dirty="0">
                <a:latin typeface="Calibri"/>
                <a:cs typeface="Calibri"/>
              </a:rPr>
              <a:t>у</a:t>
            </a:r>
            <a:r>
              <a:rPr sz="2750" b="1" spc="5" dirty="0">
                <a:latin typeface="Calibri"/>
                <a:cs typeface="Calibri"/>
              </a:rPr>
              <a:t>ч</a:t>
            </a:r>
            <a:r>
              <a:rPr sz="2750" b="1" spc="35" dirty="0">
                <a:latin typeface="Calibri"/>
                <a:cs typeface="Calibri"/>
              </a:rPr>
              <a:t>е</a:t>
            </a:r>
            <a:r>
              <a:rPr sz="2750" b="1" dirty="0">
                <a:latin typeface="Calibri"/>
                <a:cs typeface="Calibri"/>
              </a:rPr>
              <a:t>н</a:t>
            </a:r>
            <a:r>
              <a:rPr sz="2750" b="1" spc="40" dirty="0">
                <a:latin typeface="Calibri"/>
                <a:cs typeface="Calibri"/>
              </a:rPr>
              <a:t>и</a:t>
            </a:r>
            <a:r>
              <a:rPr sz="2750" b="1" spc="15" dirty="0">
                <a:latin typeface="Calibri"/>
                <a:cs typeface="Calibri"/>
              </a:rPr>
              <a:t>е</a:t>
            </a:r>
            <a:r>
              <a:rPr sz="2750" b="1" spc="-22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ч</a:t>
            </a:r>
            <a:r>
              <a:rPr sz="2750" b="1" spc="35" dirty="0">
                <a:latin typeface="Calibri"/>
                <a:cs typeface="Calibri"/>
              </a:rPr>
              <a:t>е</a:t>
            </a:r>
            <a:r>
              <a:rPr sz="2750" b="1" spc="20" dirty="0">
                <a:latin typeface="Calibri"/>
                <a:cs typeface="Calibri"/>
              </a:rPr>
              <a:t>р</a:t>
            </a:r>
            <a:r>
              <a:rPr sz="2750" b="1" spc="5" dirty="0">
                <a:latin typeface="Calibri"/>
                <a:cs typeface="Calibri"/>
              </a:rPr>
              <a:t>ч</a:t>
            </a:r>
            <a:r>
              <a:rPr sz="2750" b="1" spc="35" dirty="0">
                <a:latin typeface="Calibri"/>
                <a:cs typeface="Calibri"/>
              </a:rPr>
              <a:t>е</a:t>
            </a:r>
            <a:r>
              <a:rPr sz="2750" b="1" dirty="0">
                <a:latin typeface="Calibri"/>
                <a:cs typeface="Calibri"/>
              </a:rPr>
              <a:t>н</a:t>
            </a:r>
            <a:r>
              <a:rPr sz="2750" b="1" spc="40" dirty="0">
                <a:latin typeface="Calibri"/>
                <a:cs typeface="Calibri"/>
              </a:rPr>
              <a:t>и</a:t>
            </a:r>
            <a:r>
              <a:rPr sz="2750" b="1" spc="10" dirty="0">
                <a:latin typeface="Calibri"/>
                <a:cs typeface="Calibri"/>
              </a:rPr>
              <a:t>я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200" y="4952987"/>
            <a:ext cx="2968625" cy="164884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55358" y="1104201"/>
            <a:ext cx="5520055" cy="5410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550" dirty="0">
                <a:latin typeface="Calibri"/>
                <a:cs typeface="Calibri"/>
              </a:rPr>
              <a:t>ОДНА</a:t>
            </a:r>
            <a:r>
              <a:rPr sz="1550" spc="-140" dirty="0">
                <a:latin typeface="Calibri"/>
                <a:cs typeface="Calibri"/>
              </a:rPr>
              <a:t> </a:t>
            </a:r>
            <a:r>
              <a:rPr sz="1550" spc="30" dirty="0">
                <a:latin typeface="Calibri"/>
                <a:cs typeface="Calibri"/>
              </a:rPr>
              <a:t>ИЗ</a:t>
            </a:r>
            <a:r>
              <a:rPr sz="1550" spc="-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САМЫХ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ВАЖНЫХ</a:t>
            </a:r>
            <a:r>
              <a:rPr sz="1550" spc="-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ЗАДАЧ</a:t>
            </a:r>
            <a:r>
              <a:rPr sz="1550" spc="-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НАШЕЙ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СТРАНЫ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550" spc="-10" dirty="0">
                <a:latin typeface="Calibri"/>
                <a:cs typeface="Calibri"/>
              </a:rPr>
              <a:t>СЕГОДНЯ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-</a:t>
            </a:r>
            <a:r>
              <a:rPr sz="1550" spc="-8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ОБЕСПЕЧЕНИЕ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ЕЁ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ТЕХНОЛОГИЧЕСКОГО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СУВЕРЕНИТЕТА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8828" y="1768157"/>
            <a:ext cx="2279015" cy="6724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80"/>
              </a:spcBef>
            </a:pPr>
            <a:r>
              <a:rPr sz="1400" b="1" spc="20" dirty="0">
                <a:latin typeface="Calibri"/>
                <a:cs typeface="Calibri"/>
              </a:rPr>
              <a:t>О</a:t>
            </a:r>
            <a:r>
              <a:rPr sz="1400" b="1" spc="-5" dirty="0">
                <a:latin typeface="Calibri"/>
                <a:cs typeface="Calibri"/>
              </a:rPr>
              <a:t>б</a:t>
            </a:r>
            <a:r>
              <a:rPr sz="1400" b="1" spc="35" dirty="0">
                <a:latin typeface="Calibri"/>
                <a:cs typeface="Calibri"/>
              </a:rPr>
              <a:t>е</a:t>
            </a:r>
            <a:r>
              <a:rPr sz="1400" b="1" spc="5" dirty="0">
                <a:latin typeface="Calibri"/>
                <a:cs typeface="Calibri"/>
              </a:rPr>
              <a:t>с</a:t>
            </a:r>
            <a:r>
              <a:rPr sz="1400" b="1" dirty="0">
                <a:latin typeface="Calibri"/>
                <a:cs typeface="Calibri"/>
              </a:rPr>
              <a:t>п</a:t>
            </a:r>
            <a:r>
              <a:rPr sz="1400" b="1" spc="35" dirty="0">
                <a:latin typeface="Calibri"/>
                <a:cs typeface="Calibri"/>
              </a:rPr>
              <a:t>е</a:t>
            </a:r>
            <a:r>
              <a:rPr sz="1400" b="1" spc="-15" dirty="0">
                <a:latin typeface="Calibri"/>
                <a:cs typeface="Calibri"/>
              </a:rPr>
              <a:t>ч</a:t>
            </a:r>
            <a:r>
              <a:rPr sz="1400" b="1" spc="-35" dirty="0">
                <a:latin typeface="Calibri"/>
                <a:cs typeface="Calibri"/>
              </a:rPr>
              <a:t>е</a:t>
            </a:r>
            <a:r>
              <a:rPr sz="1400" b="1" spc="-15" dirty="0">
                <a:latin typeface="Calibri"/>
                <a:cs typeface="Calibri"/>
              </a:rPr>
              <a:t>н</a:t>
            </a:r>
            <a:r>
              <a:rPr sz="1400" b="1" spc="-35" dirty="0">
                <a:latin typeface="Calibri"/>
                <a:cs typeface="Calibri"/>
              </a:rPr>
              <a:t>и</a:t>
            </a:r>
            <a:r>
              <a:rPr sz="1400" b="1" spc="10" dirty="0">
                <a:latin typeface="Calibri"/>
                <a:cs typeface="Calibri"/>
              </a:rPr>
              <a:t>е</a:t>
            </a:r>
            <a:r>
              <a:rPr sz="1400" b="1" spc="-125" dirty="0">
                <a:latin typeface="Calibri"/>
                <a:cs typeface="Calibri"/>
              </a:rPr>
              <a:t> </a:t>
            </a:r>
            <a:r>
              <a:rPr sz="1400" b="1" spc="40" dirty="0">
                <a:latin typeface="Calibri"/>
                <a:cs typeface="Calibri"/>
              </a:rPr>
              <a:t>и</a:t>
            </a:r>
            <a:r>
              <a:rPr sz="1400" b="1" dirty="0">
                <a:latin typeface="Calibri"/>
                <a:cs typeface="Calibri"/>
              </a:rPr>
              <a:t>з</a:t>
            </a:r>
            <a:r>
              <a:rPr sz="1400" b="1" spc="-70" dirty="0">
                <a:latin typeface="Calibri"/>
                <a:cs typeface="Calibri"/>
              </a:rPr>
              <a:t>у</a:t>
            </a:r>
            <a:r>
              <a:rPr sz="1400" b="1" spc="-15" dirty="0">
                <a:latin typeface="Calibri"/>
                <a:cs typeface="Calibri"/>
              </a:rPr>
              <a:t>ч</a:t>
            </a:r>
            <a:r>
              <a:rPr sz="1400" b="1" spc="35" dirty="0">
                <a:latin typeface="Calibri"/>
                <a:cs typeface="Calibri"/>
              </a:rPr>
              <a:t>е</a:t>
            </a:r>
            <a:r>
              <a:rPr sz="1400" b="1" spc="-15" dirty="0">
                <a:latin typeface="Calibri"/>
                <a:cs typeface="Calibri"/>
              </a:rPr>
              <a:t>н</a:t>
            </a:r>
            <a:r>
              <a:rPr sz="1400" b="1" spc="-35" dirty="0">
                <a:latin typeface="Calibri"/>
                <a:cs typeface="Calibri"/>
              </a:rPr>
              <a:t>и</a:t>
            </a:r>
            <a:r>
              <a:rPr sz="1400" b="1" spc="10" dirty="0">
                <a:latin typeface="Calibri"/>
                <a:cs typeface="Calibri"/>
              </a:rPr>
              <a:t>е</a:t>
            </a:r>
            <a:r>
              <a:rPr sz="1400" b="1" spc="-1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</a:t>
            </a:r>
            <a:r>
              <a:rPr sz="1400" b="1" spc="5" dirty="0">
                <a:latin typeface="Calibri"/>
                <a:cs typeface="Calibri"/>
              </a:rPr>
              <a:t>с</a:t>
            </a:r>
            <a:r>
              <a:rPr sz="1400" b="1" spc="-10" dirty="0">
                <a:latin typeface="Calibri"/>
                <a:cs typeface="Calibri"/>
              </a:rPr>
              <a:t>но</a:t>
            </a:r>
            <a:r>
              <a:rPr sz="1400" b="1" spc="5" dirty="0">
                <a:latin typeface="Calibri"/>
                <a:cs typeface="Calibri"/>
              </a:rPr>
              <a:t>в  </a:t>
            </a:r>
            <a:r>
              <a:rPr sz="1400" b="1" spc="-15" dirty="0">
                <a:latin typeface="Calibri"/>
                <a:cs typeface="Calibri"/>
              </a:rPr>
              <a:t>ч</a:t>
            </a:r>
            <a:r>
              <a:rPr sz="1400" b="1" spc="35" dirty="0">
                <a:latin typeface="Calibri"/>
                <a:cs typeface="Calibri"/>
              </a:rPr>
              <a:t>е</a:t>
            </a:r>
            <a:r>
              <a:rPr sz="1400" b="1" spc="-10" dirty="0">
                <a:latin typeface="Calibri"/>
                <a:cs typeface="Calibri"/>
              </a:rPr>
              <a:t>р</a:t>
            </a:r>
            <a:r>
              <a:rPr sz="1400" b="1" spc="-15" dirty="0">
                <a:latin typeface="Calibri"/>
                <a:cs typeface="Calibri"/>
              </a:rPr>
              <a:t>ч</a:t>
            </a:r>
            <a:r>
              <a:rPr sz="1400" b="1" spc="45" dirty="0">
                <a:latin typeface="Calibri"/>
                <a:cs typeface="Calibri"/>
              </a:rPr>
              <a:t>е</a:t>
            </a:r>
            <a:r>
              <a:rPr sz="1400" b="1" spc="-15" dirty="0">
                <a:latin typeface="Calibri"/>
                <a:cs typeface="Calibri"/>
              </a:rPr>
              <a:t>н</a:t>
            </a:r>
            <a:r>
              <a:rPr sz="1400" b="1" spc="40" dirty="0">
                <a:latin typeface="Calibri"/>
                <a:cs typeface="Calibri"/>
              </a:rPr>
              <a:t>и</a:t>
            </a:r>
            <a:r>
              <a:rPr sz="1400" b="1" spc="10" dirty="0">
                <a:latin typeface="Calibri"/>
                <a:cs typeface="Calibri"/>
              </a:rPr>
              <a:t>я</a:t>
            </a:r>
            <a:r>
              <a:rPr sz="1400" b="1" spc="-1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</a:t>
            </a:r>
            <a:r>
              <a:rPr sz="1400" b="1" dirty="0">
                <a:latin typeface="Calibri"/>
                <a:cs typeface="Calibri"/>
              </a:rPr>
              <a:t>б</a:t>
            </a:r>
            <a:r>
              <a:rPr sz="1400" b="1" spc="5" dirty="0">
                <a:latin typeface="Calibri"/>
                <a:cs typeface="Calibri"/>
              </a:rPr>
              <a:t>у</a:t>
            </a:r>
            <a:r>
              <a:rPr sz="1400" b="1" spc="-10" dirty="0">
                <a:latin typeface="Calibri"/>
                <a:cs typeface="Calibri"/>
              </a:rPr>
              <a:t>ч</a:t>
            </a:r>
            <a:r>
              <a:rPr sz="1400" b="1" spc="-20" dirty="0">
                <a:latin typeface="Calibri"/>
                <a:cs typeface="Calibri"/>
              </a:rPr>
              <a:t>а</a:t>
            </a:r>
            <a:r>
              <a:rPr sz="1400" b="1" spc="-5" dirty="0">
                <a:latin typeface="Calibri"/>
                <a:cs typeface="Calibri"/>
              </a:rPr>
              <a:t>ю</a:t>
            </a:r>
            <a:r>
              <a:rPr sz="1400" b="1" spc="20" dirty="0">
                <a:latin typeface="Calibri"/>
                <a:cs typeface="Calibri"/>
              </a:rPr>
              <a:t>щ</a:t>
            </a:r>
            <a:r>
              <a:rPr sz="1400" b="1" spc="-30" dirty="0">
                <a:latin typeface="Calibri"/>
                <a:cs typeface="Calibri"/>
              </a:rPr>
              <a:t>ими</a:t>
            </a:r>
            <a:r>
              <a:rPr sz="1400" b="1" spc="-65" dirty="0">
                <a:latin typeface="Calibri"/>
                <a:cs typeface="Calibri"/>
              </a:rPr>
              <a:t>с</a:t>
            </a:r>
            <a:r>
              <a:rPr sz="1400" b="1" spc="10" dirty="0">
                <a:latin typeface="Calibri"/>
                <a:cs typeface="Calibri"/>
              </a:rPr>
              <a:t>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55"/>
              </a:lnSpc>
            </a:pPr>
            <a:r>
              <a:rPr sz="1400" b="1" spc="-15" dirty="0">
                <a:latin typeface="Calibri"/>
                <a:cs typeface="Calibri"/>
              </a:rPr>
              <a:t>н</a:t>
            </a:r>
            <a:r>
              <a:rPr sz="1400" b="1" spc="10" dirty="0">
                <a:latin typeface="Calibri"/>
                <a:cs typeface="Calibri"/>
              </a:rPr>
              <a:t>а</a:t>
            </a:r>
            <a:r>
              <a:rPr sz="1400" b="1" spc="-125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у</a:t>
            </a:r>
            <a:r>
              <a:rPr sz="1400" b="1" spc="-10" dirty="0">
                <a:latin typeface="Calibri"/>
                <a:cs typeface="Calibri"/>
              </a:rPr>
              <a:t>ро</a:t>
            </a:r>
            <a:r>
              <a:rPr sz="1400" b="1" spc="-20" dirty="0">
                <a:latin typeface="Calibri"/>
                <a:cs typeface="Calibri"/>
              </a:rPr>
              <a:t>вн</a:t>
            </a:r>
            <a:r>
              <a:rPr sz="1400" b="1" spc="10" dirty="0">
                <a:latin typeface="Calibri"/>
                <a:cs typeface="Calibri"/>
              </a:rPr>
              <a:t>е</a:t>
            </a:r>
            <a:r>
              <a:rPr sz="1400" b="1" spc="-135" dirty="0">
                <a:latin typeface="Calibri"/>
                <a:cs typeface="Calibri"/>
              </a:rPr>
              <a:t> </a:t>
            </a:r>
            <a:r>
              <a:rPr sz="1400" b="1" spc="20" dirty="0">
                <a:latin typeface="Calibri"/>
                <a:cs typeface="Calibri"/>
              </a:rPr>
              <a:t>ООО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065" y="2717228"/>
            <a:ext cx="3358515" cy="1311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78105">
              <a:lnSpc>
                <a:spcPct val="100600"/>
              </a:lnSpc>
              <a:spcBef>
                <a:spcPts val="114"/>
              </a:spcBef>
            </a:pPr>
            <a:r>
              <a:rPr sz="1400" spc="15" dirty="0">
                <a:latin typeface="Calibri"/>
                <a:cs typeface="Calibri"/>
              </a:rPr>
              <a:t>В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20" dirty="0">
                <a:latin typeface="Calibri"/>
                <a:cs typeface="Calibri"/>
              </a:rPr>
              <a:t>мк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0" dirty="0">
                <a:latin typeface="Calibri"/>
                <a:cs typeface="Calibri"/>
              </a:rPr>
              <a:t>х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spc="5" dirty="0">
                <a:latin typeface="Calibri"/>
                <a:cs typeface="Calibri"/>
              </a:rPr>
              <a:t>я</a:t>
            </a:r>
            <a:r>
              <a:rPr sz="1400" dirty="0">
                <a:latin typeface="Calibri"/>
                <a:cs typeface="Calibri"/>
              </a:rPr>
              <a:t>за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25" dirty="0">
                <a:latin typeface="Calibri"/>
                <a:cs typeface="Calibri"/>
              </a:rPr>
              <a:t>л</a:t>
            </a:r>
            <a:r>
              <a:rPr sz="1400" spc="10" dirty="0">
                <a:latin typeface="Calibri"/>
                <a:cs typeface="Calibri"/>
              </a:rPr>
              <a:t>ь</a:t>
            </a:r>
            <a:r>
              <a:rPr sz="1400" dirty="0">
                <a:latin typeface="Calibri"/>
                <a:cs typeface="Calibri"/>
              </a:rPr>
              <a:t>н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45" dirty="0">
                <a:latin typeface="Calibri"/>
                <a:cs typeface="Calibri"/>
              </a:rPr>
              <a:t>г</a:t>
            </a:r>
            <a:r>
              <a:rPr sz="1400" spc="10" dirty="0">
                <a:latin typeface="Calibri"/>
                <a:cs typeface="Calibri"/>
              </a:rPr>
              <a:t>о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з</a:t>
            </a:r>
            <a:r>
              <a:rPr sz="1400" spc="-40" dirty="0">
                <a:latin typeface="Calibri"/>
                <a:cs typeface="Calibri"/>
              </a:rPr>
              <a:t>у</a:t>
            </a:r>
            <a:r>
              <a:rPr sz="1400" spc="10" dirty="0">
                <a:latin typeface="Calibri"/>
                <a:cs typeface="Calibri"/>
              </a:rPr>
              <a:t>ч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я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35" dirty="0">
                <a:latin typeface="Calibri"/>
                <a:cs typeface="Calibri"/>
              </a:rPr>
              <a:t>у</a:t>
            </a:r>
            <a:r>
              <a:rPr sz="1400" spc="10" dirty="0">
                <a:latin typeface="Calibri"/>
                <a:cs typeface="Calibri"/>
              </a:rPr>
              <a:t>ч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бн</a:t>
            </a:r>
            <a:r>
              <a:rPr sz="1400" spc="-70" dirty="0">
                <a:latin typeface="Calibri"/>
                <a:cs typeface="Calibri"/>
              </a:rPr>
              <a:t>о</a:t>
            </a:r>
            <a:r>
              <a:rPr sz="1400" spc="-40" dirty="0">
                <a:latin typeface="Calibri"/>
                <a:cs typeface="Calibri"/>
              </a:rPr>
              <a:t>г</a:t>
            </a:r>
            <a:r>
              <a:rPr sz="1400" spc="5" dirty="0">
                <a:latin typeface="Calibri"/>
                <a:cs typeface="Calibri"/>
              </a:rPr>
              <a:t>о  </a:t>
            </a:r>
            <a:r>
              <a:rPr sz="1400" dirty="0">
                <a:latin typeface="Calibri"/>
                <a:cs typeface="Calibri"/>
              </a:rPr>
              <a:t>предмета </a:t>
            </a:r>
            <a:r>
              <a:rPr sz="1400" spc="-45" dirty="0">
                <a:latin typeface="Calibri"/>
                <a:cs typeface="Calibri"/>
              </a:rPr>
              <a:t>«Труд </a:t>
            </a:r>
            <a:r>
              <a:rPr sz="1400" spc="-20" dirty="0">
                <a:latin typeface="Calibri"/>
                <a:cs typeface="Calibri"/>
              </a:rPr>
              <a:t>(технология)» </a:t>
            </a:r>
            <a:r>
              <a:rPr sz="1400" spc="5" dirty="0">
                <a:latin typeface="Calibri"/>
                <a:cs typeface="Calibri"/>
              </a:rPr>
              <a:t>на </a:t>
            </a:r>
            <a:r>
              <a:rPr sz="1400" spc="10" dirty="0">
                <a:latin typeface="Calibri"/>
                <a:cs typeface="Calibri"/>
              </a:rPr>
              <a:t>уровне 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35" dirty="0">
                <a:latin typeface="Calibri"/>
                <a:cs typeface="Calibri"/>
              </a:rPr>
              <a:t>г</a:t>
            </a:r>
            <a:r>
              <a:rPr sz="1400" spc="10" dirty="0">
                <a:latin typeface="Calibri"/>
                <a:cs typeface="Calibri"/>
              </a:rPr>
              <a:t>о</a:t>
            </a:r>
            <a:r>
              <a:rPr sz="1400" spc="-17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щ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35" dirty="0">
                <a:latin typeface="Calibri"/>
                <a:cs typeface="Calibri"/>
              </a:rPr>
              <a:t>г</a:t>
            </a:r>
            <a:r>
              <a:rPr sz="1400" spc="10" dirty="0">
                <a:latin typeface="Calibri"/>
                <a:cs typeface="Calibri"/>
              </a:rPr>
              <a:t>о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spc="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5" dirty="0">
                <a:latin typeface="Calibri"/>
                <a:cs typeface="Calibri"/>
              </a:rPr>
              <a:t>зо</a:t>
            </a:r>
            <a:r>
              <a:rPr sz="1400" spc="-75" dirty="0">
                <a:latin typeface="Calibri"/>
                <a:cs typeface="Calibri"/>
              </a:rPr>
              <a:t>в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я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98300"/>
              </a:lnSpc>
              <a:spcBef>
                <a:spcPts val="75"/>
              </a:spcBef>
            </a:pPr>
            <a:r>
              <a:rPr sz="1400" spc="15" dirty="0">
                <a:latin typeface="Calibri"/>
                <a:cs typeface="Calibri"/>
              </a:rPr>
              <a:t>п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35" dirty="0">
                <a:latin typeface="Calibri"/>
                <a:cs typeface="Calibri"/>
              </a:rPr>
              <a:t>ду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55" dirty="0">
                <a:latin typeface="Calibri"/>
                <a:cs typeface="Calibri"/>
              </a:rPr>
              <a:t>м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25" dirty="0">
                <a:latin typeface="Calibri"/>
                <a:cs typeface="Calibri"/>
              </a:rPr>
              <a:t>т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80" dirty="0">
                <a:latin typeface="Calibri"/>
                <a:cs typeface="Calibri"/>
              </a:rPr>
              <a:t>н</a:t>
            </a:r>
            <a:r>
              <a:rPr sz="1400" spc="10" dirty="0">
                <a:latin typeface="Calibri"/>
                <a:cs typeface="Calibri"/>
              </a:rPr>
              <a:t>о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св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е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spc="35" dirty="0">
                <a:latin typeface="Calibri"/>
                <a:cs typeface="Calibri"/>
              </a:rPr>
              <a:t>у</a:t>
            </a:r>
            <a:r>
              <a:rPr sz="1400" spc="10" dirty="0">
                <a:latin typeface="Calibri"/>
                <a:cs typeface="Calibri"/>
              </a:rPr>
              <a:t>ч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45" dirty="0">
                <a:latin typeface="Calibri"/>
                <a:cs typeface="Calibri"/>
              </a:rPr>
              <a:t>ю</a:t>
            </a:r>
            <a:r>
              <a:rPr sz="1400" dirty="0">
                <a:latin typeface="Calibri"/>
                <a:cs typeface="Calibri"/>
              </a:rPr>
              <a:t>щ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20" dirty="0">
                <a:latin typeface="Calibri"/>
                <a:cs typeface="Calibri"/>
              </a:rPr>
              <a:t>м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-70" dirty="0">
                <a:latin typeface="Calibri"/>
                <a:cs typeface="Calibri"/>
              </a:rPr>
              <a:t>с</a:t>
            </a:r>
            <a:r>
              <a:rPr sz="1400" spc="5" dirty="0">
                <a:latin typeface="Calibri"/>
                <a:cs typeface="Calibri"/>
              </a:rPr>
              <a:t>я  </a:t>
            </a:r>
            <a:r>
              <a:rPr sz="1400" dirty="0">
                <a:latin typeface="Calibri"/>
                <a:cs typeface="Calibri"/>
              </a:rPr>
              <a:t>модуля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«Компьютерная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графика.</a:t>
            </a:r>
            <a:r>
              <a:rPr sz="1400" spc="-1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Черчение»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(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20" dirty="0">
                <a:latin typeface="Calibri"/>
                <a:cs typeface="Calibri"/>
              </a:rPr>
              <a:t>ш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10" dirty="0">
                <a:latin typeface="Calibri"/>
                <a:cs typeface="Calibri"/>
              </a:rPr>
              <a:t>о</a:t>
            </a:r>
            <a:r>
              <a:rPr sz="1400" spc="-16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70" dirty="0">
                <a:latin typeface="Calibri"/>
                <a:cs typeface="Calibri"/>
              </a:rPr>
              <a:t>о</a:t>
            </a:r>
            <a:r>
              <a:rPr sz="1400" spc="35" dirty="0">
                <a:latin typeface="Calibri"/>
                <a:cs typeface="Calibri"/>
              </a:rPr>
              <a:t>д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рж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130" dirty="0">
                <a:latin typeface="Calibri"/>
                <a:cs typeface="Calibri"/>
              </a:rPr>
              <a:t>е</a:t>
            </a:r>
            <a:r>
              <a:rPr sz="1400" spc="20" dirty="0">
                <a:latin typeface="Calibri"/>
                <a:cs typeface="Calibri"/>
              </a:rPr>
              <a:t>м</a:t>
            </a:r>
            <a:r>
              <a:rPr sz="1400" spc="-70" dirty="0">
                <a:latin typeface="Calibri"/>
                <a:cs typeface="Calibri"/>
              </a:rPr>
              <a:t>о</a:t>
            </a:r>
            <a:r>
              <a:rPr sz="1400" spc="35" dirty="0">
                <a:latin typeface="Calibri"/>
                <a:cs typeface="Calibri"/>
              </a:rPr>
              <a:t>д</a:t>
            </a:r>
            <a:r>
              <a:rPr sz="1400" spc="-40" dirty="0">
                <a:latin typeface="Calibri"/>
                <a:cs typeface="Calibri"/>
              </a:rPr>
              <a:t>у</a:t>
            </a:r>
            <a:r>
              <a:rPr sz="1400" spc="30" dirty="0">
                <a:latin typeface="Calibri"/>
                <a:cs typeface="Calibri"/>
              </a:rPr>
              <a:t>л</a:t>
            </a:r>
            <a:r>
              <a:rPr sz="1400" dirty="0">
                <a:latin typeface="Calibri"/>
                <a:cs typeface="Calibri"/>
              </a:rPr>
              <a:t>я)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7428" y="1768157"/>
            <a:ext cx="206819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b="1" spc="-20" dirty="0">
                <a:latin typeface="Calibri"/>
                <a:cs typeface="Calibri"/>
              </a:rPr>
              <a:t>У</a:t>
            </a:r>
            <a:r>
              <a:rPr sz="1400" b="1" spc="-15" dirty="0">
                <a:latin typeface="Calibri"/>
                <a:cs typeface="Calibri"/>
              </a:rPr>
              <a:t>ч</a:t>
            </a:r>
            <a:r>
              <a:rPr sz="1400" b="1" spc="40" dirty="0">
                <a:latin typeface="Calibri"/>
                <a:cs typeface="Calibri"/>
              </a:rPr>
              <a:t>е</a:t>
            </a:r>
            <a:r>
              <a:rPr sz="1400" b="1" dirty="0">
                <a:latin typeface="Calibri"/>
                <a:cs typeface="Calibri"/>
              </a:rPr>
              <a:t>б</a:t>
            </a:r>
            <a:r>
              <a:rPr sz="1400" b="1" spc="-15" dirty="0">
                <a:latin typeface="Calibri"/>
                <a:cs typeface="Calibri"/>
              </a:rPr>
              <a:t>н</a:t>
            </a:r>
            <a:r>
              <a:rPr sz="1400" b="1" spc="50" dirty="0">
                <a:latin typeface="Calibri"/>
                <a:cs typeface="Calibri"/>
              </a:rPr>
              <a:t>ы</a:t>
            </a:r>
            <a:r>
              <a:rPr sz="1400" b="1" spc="15" dirty="0">
                <a:latin typeface="Calibri"/>
                <a:cs typeface="Calibri"/>
              </a:rPr>
              <a:t>й</a:t>
            </a:r>
            <a:r>
              <a:rPr sz="1400" b="1" spc="-14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к</a:t>
            </a:r>
            <a:r>
              <a:rPr sz="1400" b="1" spc="5" dirty="0">
                <a:latin typeface="Calibri"/>
                <a:cs typeface="Calibri"/>
              </a:rPr>
              <a:t>у</a:t>
            </a:r>
            <a:r>
              <a:rPr sz="1400" b="1" spc="-10" dirty="0">
                <a:latin typeface="Calibri"/>
                <a:cs typeface="Calibri"/>
              </a:rPr>
              <a:t>р</a:t>
            </a:r>
            <a:r>
              <a:rPr sz="1400" b="1" spc="10" dirty="0">
                <a:latin typeface="Calibri"/>
                <a:cs typeface="Calibri"/>
              </a:rPr>
              <a:t>с</a:t>
            </a:r>
            <a:r>
              <a:rPr sz="1400" b="1" spc="-1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«</a:t>
            </a:r>
            <a:r>
              <a:rPr sz="1400" b="1" spc="25" dirty="0">
                <a:latin typeface="Calibri"/>
                <a:cs typeface="Calibri"/>
              </a:rPr>
              <a:t>Ч</a:t>
            </a:r>
            <a:r>
              <a:rPr sz="1400" b="1" spc="35" dirty="0">
                <a:latin typeface="Calibri"/>
                <a:cs typeface="Calibri"/>
              </a:rPr>
              <a:t>е</a:t>
            </a:r>
            <a:r>
              <a:rPr sz="1400" b="1" spc="-10" dirty="0">
                <a:latin typeface="Calibri"/>
                <a:cs typeface="Calibri"/>
              </a:rPr>
              <a:t>р</a:t>
            </a:r>
            <a:r>
              <a:rPr sz="1400" b="1" spc="-15" dirty="0">
                <a:latin typeface="Calibri"/>
                <a:cs typeface="Calibri"/>
              </a:rPr>
              <a:t>ч</a:t>
            </a:r>
            <a:r>
              <a:rPr sz="1400" b="1" spc="35" dirty="0">
                <a:latin typeface="Calibri"/>
                <a:cs typeface="Calibri"/>
              </a:rPr>
              <a:t>е</a:t>
            </a:r>
            <a:r>
              <a:rPr sz="1400" b="1" spc="-15" dirty="0">
                <a:latin typeface="Calibri"/>
                <a:cs typeface="Calibri"/>
              </a:rPr>
              <a:t>н</a:t>
            </a:r>
            <a:r>
              <a:rPr sz="1400" b="1" spc="40" dirty="0">
                <a:latin typeface="Calibri"/>
                <a:cs typeface="Calibri"/>
              </a:rPr>
              <a:t>и</a:t>
            </a:r>
            <a:r>
              <a:rPr sz="1400" b="1" spc="-25" dirty="0">
                <a:latin typeface="Calibri"/>
                <a:cs typeface="Calibri"/>
              </a:rPr>
              <a:t>е</a:t>
            </a:r>
            <a:r>
              <a:rPr sz="1400" b="1" spc="5" dirty="0">
                <a:latin typeface="Calibri"/>
                <a:cs typeface="Calibri"/>
              </a:rPr>
              <a:t>»  (</a:t>
            </a:r>
            <a:r>
              <a:rPr sz="1400" b="1" spc="30" dirty="0">
                <a:latin typeface="Calibri"/>
                <a:cs typeface="Calibri"/>
              </a:rPr>
              <a:t>1</a:t>
            </a:r>
            <a:r>
              <a:rPr sz="1400" b="1" spc="40" dirty="0">
                <a:latin typeface="Calibri"/>
                <a:cs typeface="Calibri"/>
              </a:rPr>
              <a:t>0</a:t>
            </a:r>
            <a:r>
              <a:rPr sz="1400" b="1" spc="15" dirty="0">
                <a:latin typeface="Calibri"/>
                <a:cs typeface="Calibri"/>
              </a:rPr>
              <a:t>-</a:t>
            </a:r>
            <a:r>
              <a:rPr sz="1400" b="1" spc="30" dirty="0">
                <a:latin typeface="Calibri"/>
                <a:cs typeface="Calibri"/>
              </a:rPr>
              <a:t>1</a:t>
            </a:r>
            <a:r>
              <a:rPr sz="1400" b="1" spc="10" dirty="0">
                <a:latin typeface="Calibri"/>
                <a:cs typeface="Calibri"/>
              </a:rPr>
              <a:t>1</a:t>
            </a:r>
            <a:r>
              <a:rPr sz="1400" b="1" spc="-14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к</a:t>
            </a:r>
            <a:r>
              <a:rPr sz="1400" b="1" spc="10" dirty="0">
                <a:latin typeface="Calibri"/>
                <a:cs typeface="Calibri"/>
              </a:rPr>
              <a:t>л</a:t>
            </a:r>
            <a:r>
              <a:rPr sz="1400" b="1" spc="-5" dirty="0">
                <a:latin typeface="Calibri"/>
                <a:cs typeface="Calibri"/>
              </a:rPr>
              <a:t>.</a:t>
            </a:r>
            <a:r>
              <a:rPr sz="1400" b="1" spc="5" dirty="0">
                <a:latin typeface="Calibri"/>
                <a:cs typeface="Calibri"/>
              </a:rPr>
              <a:t>,</a:t>
            </a:r>
            <a:r>
              <a:rPr sz="1400" b="1" spc="-85" dirty="0">
                <a:latin typeface="Calibri"/>
                <a:cs typeface="Calibri"/>
              </a:rPr>
              <a:t> </a:t>
            </a:r>
            <a:r>
              <a:rPr sz="1400" b="1" spc="40" dirty="0">
                <a:latin typeface="Calibri"/>
                <a:cs typeface="Calibri"/>
              </a:rPr>
              <a:t>и</a:t>
            </a:r>
            <a:r>
              <a:rPr sz="1400" b="1" spc="-15" dirty="0">
                <a:latin typeface="Calibri"/>
                <a:cs typeface="Calibri"/>
              </a:rPr>
              <a:t>н</a:t>
            </a:r>
            <a:r>
              <a:rPr sz="1400" b="1" spc="20" dirty="0">
                <a:latin typeface="Calibri"/>
                <a:cs typeface="Calibri"/>
              </a:rPr>
              <a:t>ж</a:t>
            </a:r>
            <a:r>
              <a:rPr sz="1400" b="1" spc="35" dirty="0">
                <a:latin typeface="Calibri"/>
                <a:cs typeface="Calibri"/>
              </a:rPr>
              <a:t>е</a:t>
            </a:r>
            <a:r>
              <a:rPr sz="1400" b="1" spc="-15" dirty="0">
                <a:latin typeface="Calibri"/>
                <a:cs typeface="Calibri"/>
              </a:rPr>
              <a:t>н</a:t>
            </a:r>
            <a:r>
              <a:rPr sz="1400" b="1" spc="-35" dirty="0">
                <a:latin typeface="Calibri"/>
                <a:cs typeface="Calibri"/>
              </a:rPr>
              <a:t>е</a:t>
            </a:r>
            <a:r>
              <a:rPr sz="1400" b="1" spc="-10" dirty="0">
                <a:latin typeface="Calibri"/>
                <a:cs typeface="Calibri"/>
              </a:rPr>
              <a:t>р</a:t>
            </a:r>
            <a:r>
              <a:rPr sz="1400" b="1" spc="-15" dirty="0">
                <a:latin typeface="Calibri"/>
                <a:cs typeface="Calibri"/>
              </a:rPr>
              <a:t>н</a:t>
            </a:r>
            <a:r>
              <a:rPr sz="1400" b="1" spc="-30" dirty="0">
                <a:latin typeface="Calibri"/>
                <a:cs typeface="Calibri"/>
              </a:rPr>
              <a:t>ы</a:t>
            </a:r>
            <a:r>
              <a:rPr sz="1400" b="1" spc="5" dirty="0">
                <a:latin typeface="Calibri"/>
                <a:cs typeface="Calibri"/>
              </a:rPr>
              <a:t>й  </a:t>
            </a:r>
            <a:r>
              <a:rPr sz="1400" b="1" spc="-10" dirty="0">
                <a:latin typeface="Calibri"/>
                <a:cs typeface="Calibri"/>
              </a:rPr>
              <a:t>(технологический)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9853" y="2641282"/>
            <a:ext cx="4403090" cy="1740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105"/>
              </a:spcBef>
            </a:pPr>
            <a:r>
              <a:rPr sz="1400" spc="25" dirty="0">
                <a:latin typeface="Calibri"/>
                <a:cs typeface="Calibri"/>
              </a:rPr>
              <a:t>Н</a:t>
            </a:r>
            <a:r>
              <a:rPr sz="1400" spc="10" dirty="0">
                <a:latin typeface="Calibri"/>
                <a:cs typeface="Calibri"/>
              </a:rPr>
              <a:t>а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spc="25" dirty="0">
                <a:latin typeface="Calibri"/>
                <a:cs typeface="Calibri"/>
              </a:rPr>
              <a:t>ф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40" dirty="0">
                <a:latin typeface="Calibri"/>
                <a:cs typeface="Calibri"/>
              </a:rPr>
              <a:t>д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5" dirty="0">
                <a:latin typeface="Calibri"/>
                <a:cs typeface="Calibri"/>
              </a:rPr>
              <a:t>ра</a:t>
            </a:r>
            <a:r>
              <a:rPr sz="1400" spc="25" dirty="0">
                <a:latin typeface="Calibri"/>
                <a:cs typeface="Calibri"/>
              </a:rPr>
              <a:t>л</a:t>
            </a:r>
            <a:r>
              <a:rPr sz="1400" spc="15" dirty="0">
                <a:latin typeface="Calibri"/>
                <a:cs typeface="Calibri"/>
              </a:rPr>
              <a:t>ь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15" dirty="0">
                <a:latin typeface="Calibri"/>
                <a:cs typeface="Calibri"/>
              </a:rPr>
              <a:t>м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40" dirty="0">
                <a:latin typeface="Calibri"/>
                <a:cs typeface="Calibri"/>
              </a:rPr>
              <a:t>у</a:t>
            </a:r>
            <a:r>
              <a:rPr sz="1400" spc="5" dirty="0">
                <a:latin typeface="Calibri"/>
                <a:cs typeface="Calibri"/>
              </a:rPr>
              <a:t>ров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10" dirty="0">
                <a:latin typeface="Calibri"/>
                <a:cs typeface="Calibri"/>
              </a:rPr>
              <a:t>е</a:t>
            </a:r>
            <a:r>
              <a:rPr sz="1400" spc="-13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ос</a:t>
            </a:r>
            <a:r>
              <a:rPr sz="1400" spc="35" dirty="0">
                <a:latin typeface="Calibri"/>
                <a:cs typeface="Calibri"/>
              </a:rPr>
              <a:t>у</a:t>
            </a:r>
            <a:r>
              <a:rPr sz="1400" spc="-75" dirty="0">
                <a:latin typeface="Calibri"/>
                <a:cs typeface="Calibri"/>
              </a:rPr>
              <a:t>щ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45" dirty="0">
                <a:latin typeface="Calibri"/>
                <a:cs typeface="Calibri"/>
              </a:rPr>
              <a:t>л</a:t>
            </a:r>
            <a:r>
              <a:rPr sz="1400" spc="5" dirty="0">
                <a:latin typeface="Calibri"/>
                <a:cs typeface="Calibri"/>
              </a:rPr>
              <a:t>я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-95" dirty="0">
                <a:latin typeface="Calibri"/>
                <a:cs typeface="Calibri"/>
              </a:rPr>
              <a:t>т</a:t>
            </a:r>
            <a:r>
              <a:rPr sz="1400" spc="10" dirty="0">
                <a:latin typeface="Calibri"/>
                <a:cs typeface="Calibri"/>
              </a:rPr>
              <a:t>ся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раз</a:t>
            </a:r>
            <a:r>
              <a:rPr sz="1400" spc="-6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аб</a:t>
            </a:r>
            <a:r>
              <a:rPr sz="1400" spc="-65" dirty="0">
                <a:latin typeface="Calibri"/>
                <a:cs typeface="Calibri"/>
              </a:rPr>
              <a:t>о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spc="5" dirty="0">
                <a:latin typeface="Calibri"/>
                <a:cs typeface="Calibri"/>
              </a:rPr>
              <a:t>а  </a:t>
            </a:r>
            <a:r>
              <a:rPr sz="1400" spc="15" dirty="0">
                <a:latin typeface="Calibri"/>
                <a:cs typeface="Calibri"/>
              </a:rPr>
              <a:t>программы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учебного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курса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«Черчение»</a:t>
            </a:r>
            <a:r>
              <a:rPr sz="1400" spc="-155" dirty="0">
                <a:latin typeface="Calibri"/>
                <a:cs typeface="Calibri"/>
              </a:rPr>
              <a:t> </a:t>
            </a:r>
            <a:r>
              <a:rPr sz="1400" spc="25" dirty="0">
                <a:latin typeface="Calibri"/>
                <a:cs typeface="Calibri"/>
              </a:rPr>
              <a:t>для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обучающихся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25" dirty="0">
                <a:latin typeface="Calibri"/>
                <a:cs typeface="Calibri"/>
              </a:rPr>
              <a:t>10-11 </a:t>
            </a:r>
            <a:r>
              <a:rPr sz="1400" spc="20" dirty="0">
                <a:latin typeface="Calibri"/>
                <a:cs typeface="Calibri"/>
              </a:rPr>
              <a:t>кл., </a:t>
            </a:r>
            <a:r>
              <a:rPr sz="1400" spc="-10" dirty="0">
                <a:latin typeface="Calibri"/>
                <a:cs typeface="Calibri"/>
              </a:rPr>
              <a:t>осваивающих технологический </a:t>
            </a:r>
            <a:r>
              <a:rPr sz="1400" spc="-5" dirty="0">
                <a:latin typeface="Calibri"/>
                <a:cs typeface="Calibri"/>
              </a:rPr>
              <a:t>(инженерный)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профиль.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39"/>
              </a:lnSpc>
            </a:pPr>
            <a:r>
              <a:rPr sz="1400" spc="5" dirty="0">
                <a:latin typeface="Calibri"/>
                <a:cs typeface="Calibri"/>
              </a:rPr>
              <a:t>Срок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разработки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программы</a:t>
            </a:r>
            <a:r>
              <a:rPr sz="1400" spc="-15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-</a:t>
            </a:r>
            <a:r>
              <a:rPr sz="1400" spc="-15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II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квартал</a:t>
            </a:r>
            <a:r>
              <a:rPr sz="1400" spc="-155" dirty="0">
                <a:latin typeface="Calibri"/>
                <a:cs typeface="Calibri"/>
              </a:rPr>
              <a:t> </a:t>
            </a:r>
            <a:r>
              <a:rPr sz="1400" spc="30" dirty="0">
                <a:latin typeface="Calibri"/>
                <a:cs typeface="Calibri"/>
              </a:rPr>
              <a:t>2024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г.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64"/>
              </a:lnSpc>
            </a:pP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17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1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сентября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30" dirty="0">
                <a:latin typeface="Calibri"/>
                <a:cs typeface="Calibri"/>
              </a:rPr>
              <a:t>2024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г.</a:t>
            </a:r>
            <a:r>
              <a:rPr sz="1400" spc="-150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данныйучебный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курс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должен</a:t>
            </a:r>
            <a:r>
              <a:rPr sz="1400" spc="-17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быть</a:t>
            </a:r>
            <a:endParaRPr sz="1400">
              <a:latin typeface="Calibri"/>
              <a:cs typeface="Calibri"/>
            </a:endParaRPr>
          </a:p>
          <a:p>
            <a:pPr marL="12700" marR="518795">
              <a:lnSpc>
                <a:spcPts val="1650"/>
              </a:lnSpc>
              <a:spcBef>
                <a:spcPts val="125"/>
              </a:spcBef>
            </a:pPr>
            <a:r>
              <a:rPr sz="1400" dirty="0">
                <a:latin typeface="Calibri"/>
                <a:cs typeface="Calibri"/>
              </a:rPr>
              <a:t>в</a:t>
            </a:r>
            <a:r>
              <a:rPr sz="1400" spc="20" dirty="0">
                <a:latin typeface="Calibri"/>
                <a:cs typeface="Calibri"/>
              </a:rPr>
              <a:t>к</a:t>
            </a:r>
            <a:r>
              <a:rPr sz="1400" spc="35" dirty="0">
                <a:latin typeface="Calibri"/>
                <a:cs typeface="Calibri"/>
              </a:rPr>
              <a:t>лю</a:t>
            </a:r>
            <a:r>
              <a:rPr sz="1400" spc="15" dirty="0">
                <a:latin typeface="Calibri"/>
                <a:cs typeface="Calibri"/>
              </a:rPr>
              <a:t>ч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н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в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ва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40" dirty="0">
                <a:latin typeface="Calibri"/>
                <a:cs typeface="Calibri"/>
              </a:rPr>
              <a:t>у</a:t>
            </a:r>
            <a:r>
              <a:rPr sz="1400" spc="15" dirty="0">
                <a:latin typeface="Calibri"/>
                <a:cs typeface="Calibri"/>
              </a:rPr>
              <a:t>ю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ч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10" dirty="0">
                <a:latin typeface="Calibri"/>
                <a:cs typeface="Calibri"/>
              </a:rPr>
              <a:t>ь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У</a:t>
            </a:r>
            <a:r>
              <a:rPr sz="1400" spc="15" dirty="0">
                <a:latin typeface="Calibri"/>
                <a:cs typeface="Calibri"/>
              </a:rPr>
              <a:t>П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х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30" dirty="0">
                <a:latin typeface="Calibri"/>
                <a:cs typeface="Calibri"/>
              </a:rPr>
              <a:t>л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30" dirty="0">
                <a:latin typeface="Calibri"/>
                <a:cs typeface="Calibri"/>
              </a:rPr>
              <a:t>г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spc="15" dirty="0">
                <a:latin typeface="Calibri"/>
                <a:cs typeface="Calibri"/>
              </a:rPr>
              <a:t>ч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с</a:t>
            </a:r>
            <a:r>
              <a:rPr sz="1400" spc="-55" dirty="0">
                <a:latin typeface="Calibri"/>
                <a:cs typeface="Calibri"/>
              </a:rPr>
              <a:t>к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40" dirty="0">
                <a:latin typeface="Calibri"/>
                <a:cs typeface="Calibri"/>
              </a:rPr>
              <a:t>г</a:t>
            </a:r>
            <a:r>
              <a:rPr sz="1400" spc="5" dirty="0">
                <a:latin typeface="Calibri"/>
                <a:cs typeface="Calibri"/>
              </a:rPr>
              <a:t>о  </a:t>
            </a:r>
            <a:r>
              <a:rPr sz="1400" dirty="0">
                <a:latin typeface="Calibri"/>
                <a:cs typeface="Calibri"/>
              </a:rPr>
              <a:t>(инженерного)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профиля.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008" y="5033822"/>
            <a:ext cx="7894320" cy="1659889"/>
          </a:xfrm>
          <a:prstGeom prst="rect">
            <a:avLst/>
          </a:prstGeom>
          <a:ln w="9534">
            <a:solidFill>
              <a:srgbClr val="006D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95250" marR="223520">
              <a:lnSpc>
                <a:spcPct val="99900"/>
              </a:lnSpc>
              <a:spcBef>
                <a:spcPts val="994"/>
              </a:spcBef>
            </a:pPr>
            <a:r>
              <a:rPr sz="1400" i="1" spc="15" dirty="0">
                <a:latin typeface="Calibri"/>
                <a:cs typeface="Calibri"/>
              </a:rPr>
              <a:t>Обучающиеся </a:t>
            </a:r>
            <a:r>
              <a:rPr sz="1400" i="1" spc="5" dirty="0">
                <a:latin typeface="Calibri"/>
                <a:cs typeface="Calibri"/>
              </a:rPr>
              <a:t>учатся применять </a:t>
            </a:r>
            <a:r>
              <a:rPr sz="1400" i="1" dirty="0">
                <a:latin typeface="Calibri"/>
                <a:cs typeface="Calibri"/>
              </a:rPr>
              <a:t>чертёжные инструменты, </a:t>
            </a:r>
            <a:r>
              <a:rPr sz="1400" i="1" spc="15" dirty="0">
                <a:latin typeface="Calibri"/>
                <a:cs typeface="Calibri"/>
              </a:rPr>
              <a:t>читать </a:t>
            </a:r>
            <a:r>
              <a:rPr sz="1400" i="1" spc="10" dirty="0">
                <a:latin typeface="Calibri"/>
                <a:cs typeface="Calibri"/>
              </a:rPr>
              <a:t>и </a:t>
            </a:r>
            <a:r>
              <a:rPr sz="1400" i="1" dirty="0">
                <a:latin typeface="Calibri"/>
                <a:cs typeface="Calibri"/>
              </a:rPr>
              <a:t>выполнять чертежи </a:t>
            </a:r>
            <a:r>
              <a:rPr sz="1400" i="1" spc="10" dirty="0">
                <a:latin typeface="Calibri"/>
                <a:cs typeface="Calibri"/>
              </a:rPr>
              <a:t>на </a:t>
            </a:r>
            <a:r>
              <a:rPr sz="1400" i="1" spc="-305" dirty="0">
                <a:latin typeface="Calibri"/>
                <a:cs typeface="Calibri"/>
              </a:rPr>
              <a:t> </a:t>
            </a:r>
            <a:r>
              <a:rPr sz="1400" i="1" spc="20" dirty="0">
                <a:latin typeface="Calibri"/>
                <a:cs typeface="Calibri"/>
              </a:rPr>
              <a:t>бумажном</a:t>
            </a:r>
            <a:r>
              <a:rPr sz="1400" i="1" spc="-70" dirty="0">
                <a:latin typeface="Calibri"/>
                <a:cs typeface="Calibri"/>
              </a:rPr>
              <a:t> </a:t>
            </a:r>
            <a:r>
              <a:rPr sz="1400" i="1" spc="5" dirty="0">
                <a:latin typeface="Calibri"/>
                <a:cs typeface="Calibri"/>
              </a:rPr>
              <a:t>носителе</a:t>
            </a:r>
            <a:r>
              <a:rPr sz="1400" i="1" spc="-90" dirty="0">
                <a:latin typeface="Calibri"/>
                <a:cs typeface="Calibri"/>
              </a:rPr>
              <a:t> </a:t>
            </a:r>
            <a:r>
              <a:rPr sz="1400" i="1" spc="10" dirty="0">
                <a:latin typeface="Calibri"/>
                <a:cs typeface="Calibri"/>
              </a:rPr>
              <a:t>с</a:t>
            </a:r>
            <a:r>
              <a:rPr sz="1400" i="1" spc="-80" dirty="0">
                <a:latin typeface="Calibri"/>
                <a:cs typeface="Calibri"/>
              </a:rPr>
              <a:t> </a:t>
            </a:r>
            <a:r>
              <a:rPr sz="1400" i="1" spc="5" dirty="0">
                <a:latin typeface="Calibri"/>
                <a:cs typeface="Calibri"/>
              </a:rPr>
              <a:t>соблюдением</a:t>
            </a:r>
            <a:r>
              <a:rPr sz="1400" i="1" spc="-120" dirty="0">
                <a:latin typeface="Calibri"/>
                <a:cs typeface="Calibri"/>
              </a:rPr>
              <a:t> </a:t>
            </a:r>
            <a:r>
              <a:rPr sz="1400" i="1" spc="5" dirty="0">
                <a:latin typeface="Calibri"/>
                <a:cs typeface="Calibri"/>
              </a:rPr>
              <a:t>основных</a:t>
            </a:r>
            <a:r>
              <a:rPr sz="1400" i="1" spc="-100" dirty="0">
                <a:latin typeface="Calibri"/>
                <a:cs typeface="Calibri"/>
              </a:rPr>
              <a:t> </a:t>
            </a:r>
            <a:r>
              <a:rPr sz="1400" i="1" spc="5" dirty="0">
                <a:latin typeface="Calibri"/>
                <a:cs typeface="Calibri"/>
              </a:rPr>
              <a:t>правил,</a:t>
            </a:r>
            <a:r>
              <a:rPr sz="1400" i="1" spc="-65" dirty="0">
                <a:latin typeface="Calibri"/>
                <a:cs typeface="Calibri"/>
              </a:rPr>
              <a:t> </a:t>
            </a:r>
            <a:r>
              <a:rPr sz="1400" i="1" spc="15" dirty="0">
                <a:latin typeface="Calibri"/>
                <a:cs typeface="Calibri"/>
              </a:rPr>
              <a:t>…</a:t>
            </a:r>
            <a:r>
              <a:rPr sz="1400" i="1" spc="-8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знакомятся</a:t>
            </a:r>
            <a:r>
              <a:rPr sz="1400" i="1" spc="-155" dirty="0">
                <a:latin typeface="Calibri"/>
                <a:cs typeface="Calibri"/>
              </a:rPr>
              <a:t> </a:t>
            </a:r>
            <a:r>
              <a:rPr sz="1400" i="1" spc="10" dirty="0">
                <a:latin typeface="Calibri"/>
                <a:cs typeface="Calibri"/>
              </a:rPr>
              <a:t>с</a:t>
            </a:r>
            <a:r>
              <a:rPr sz="1400" i="1" spc="-80" dirty="0">
                <a:latin typeface="Calibri"/>
                <a:cs typeface="Calibri"/>
              </a:rPr>
              <a:t> </a:t>
            </a:r>
            <a:r>
              <a:rPr sz="1400" i="1" spc="15" dirty="0">
                <a:latin typeface="Calibri"/>
                <a:cs typeface="Calibri"/>
              </a:rPr>
              <a:t>видами</a:t>
            </a:r>
            <a:r>
              <a:rPr sz="1400" i="1" spc="-6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конструкторской 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5" dirty="0">
                <a:latin typeface="Calibri"/>
                <a:cs typeface="Calibri"/>
              </a:rPr>
              <a:t>документации</a:t>
            </a:r>
            <a:r>
              <a:rPr sz="1400" i="1" spc="-140" dirty="0">
                <a:latin typeface="Calibri"/>
                <a:cs typeface="Calibri"/>
              </a:rPr>
              <a:t> </a:t>
            </a:r>
            <a:r>
              <a:rPr sz="1400" i="1" spc="10" dirty="0">
                <a:latin typeface="Calibri"/>
                <a:cs typeface="Calibri"/>
              </a:rPr>
              <a:t>и</a:t>
            </a:r>
            <a:r>
              <a:rPr sz="1400" i="1" spc="-7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графических</a:t>
            </a:r>
            <a:r>
              <a:rPr sz="1400" i="1" spc="-8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моделей,</a:t>
            </a:r>
            <a:r>
              <a:rPr sz="1400" i="1" spc="-145" dirty="0">
                <a:latin typeface="Calibri"/>
                <a:cs typeface="Calibri"/>
              </a:rPr>
              <a:t> </a:t>
            </a:r>
            <a:r>
              <a:rPr sz="1400" i="1" spc="10" dirty="0">
                <a:latin typeface="Calibri"/>
                <a:cs typeface="Calibri"/>
              </a:rPr>
              <a:t>овладевают</a:t>
            </a:r>
            <a:r>
              <a:rPr sz="1400" i="1" spc="-7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навыками</a:t>
            </a:r>
            <a:r>
              <a:rPr sz="1400" i="1" spc="-140" dirty="0">
                <a:latin typeface="Calibri"/>
                <a:cs typeface="Calibri"/>
              </a:rPr>
              <a:t> </a:t>
            </a:r>
            <a:r>
              <a:rPr sz="1400" i="1" spc="10" dirty="0">
                <a:latin typeface="Calibri"/>
                <a:cs typeface="Calibri"/>
              </a:rPr>
              <a:t>чтения,</a:t>
            </a:r>
            <a:r>
              <a:rPr sz="1400" i="1" spc="-6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выполнения</a:t>
            </a:r>
            <a:r>
              <a:rPr sz="1400" i="1" spc="-80" dirty="0">
                <a:latin typeface="Calibri"/>
                <a:cs typeface="Calibri"/>
              </a:rPr>
              <a:t> </a:t>
            </a:r>
            <a:r>
              <a:rPr sz="1400" i="1" spc="10" dirty="0">
                <a:latin typeface="Calibri"/>
                <a:cs typeface="Calibri"/>
              </a:rPr>
              <a:t>и</a:t>
            </a:r>
            <a:r>
              <a:rPr sz="1400" i="1" spc="-7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оформления </a:t>
            </a:r>
            <a:r>
              <a:rPr sz="1400" i="1" spc="-305" dirty="0">
                <a:latin typeface="Calibri"/>
                <a:cs typeface="Calibri"/>
              </a:rPr>
              <a:t> </a:t>
            </a:r>
            <a:r>
              <a:rPr sz="1400" i="1" spc="10" dirty="0">
                <a:latin typeface="Calibri"/>
                <a:cs typeface="Calibri"/>
              </a:rPr>
              <a:t>сборочных</a:t>
            </a:r>
            <a:r>
              <a:rPr sz="1400" i="1" spc="-10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чертежей,</a:t>
            </a:r>
            <a:r>
              <a:rPr sz="1400" i="1" spc="-1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ручными</a:t>
            </a:r>
            <a:r>
              <a:rPr sz="1400" i="1" spc="-65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автоматизированными</a:t>
            </a:r>
            <a:r>
              <a:rPr sz="1400" i="1" spc="-5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способами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подготовки</a:t>
            </a:r>
            <a:r>
              <a:rPr sz="1400" i="1" spc="-135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чертежей.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47688" y="198120"/>
            <a:ext cx="5544820" cy="739140"/>
          </a:xfrm>
          <a:custGeom>
            <a:avLst/>
            <a:gdLst/>
            <a:ahLst/>
            <a:cxnLst/>
            <a:rect l="l" t="t" r="r" b="b"/>
            <a:pathLst>
              <a:path w="5544820" h="739140">
                <a:moveTo>
                  <a:pt x="5544820" y="0"/>
                </a:moveTo>
                <a:lnTo>
                  <a:pt x="0" y="0"/>
                </a:lnTo>
                <a:lnTo>
                  <a:pt x="0" y="739139"/>
                </a:lnTo>
                <a:lnTo>
                  <a:pt x="5544820" y="739139"/>
                </a:lnTo>
                <a:lnTo>
                  <a:pt x="5544820" y="0"/>
                </a:lnTo>
                <a:close/>
              </a:path>
            </a:pathLst>
          </a:custGeom>
          <a:solidFill>
            <a:srgbClr val="006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29476" y="188912"/>
            <a:ext cx="5250180" cy="6724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463550">
              <a:lnSpc>
                <a:spcPct val="102800"/>
              </a:lnSpc>
              <a:spcBef>
                <a:spcPts val="80"/>
              </a:spcBef>
            </a:pPr>
            <a:r>
              <a:rPr sz="1400" b="1" i="1" spc="5" dirty="0">
                <a:solidFill>
                  <a:srgbClr val="FFFFFF"/>
                </a:solidFill>
                <a:latin typeface="Calibri"/>
                <a:cs typeface="Calibri"/>
              </a:rPr>
              <a:t>ПЕРЕЧЕНЬ </a:t>
            </a:r>
            <a:r>
              <a:rPr sz="1400" b="1" i="1" spc="10" dirty="0">
                <a:solidFill>
                  <a:srgbClr val="FFFFFF"/>
                </a:solidFill>
                <a:latin typeface="Calibri"/>
                <a:cs typeface="Calibri"/>
              </a:rPr>
              <a:t>ПОРУЧЕНИЙПрезидента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Российской 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Федерации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400" b="1" i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5" dirty="0">
                <a:solidFill>
                  <a:srgbClr val="FFFFFF"/>
                </a:solidFill>
                <a:latin typeface="Calibri"/>
                <a:cs typeface="Calibri"/>
              </a:rPr>
              <a:t>итогам</a:t>
            </a:r>
            <a:r>
              <a:rPr sz="1400" b="1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заседания</a:t>
            </a:r>
            <a:r>
              <a:rPr sz="14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10" dirty="0">
                <a:solidFill>
                  <a:srgbClr val="FFFFFF"/>
                </a:solidFill>
                <a:latin typeface="Calibri"/>
                <a:cs typeface="Calibri"/>
              </a:rPr>
              <a:t>Президиума</a:t>
            </a:r>
            <a:r>
              <a:rPr sz="1400" b="1" i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Государственного</a:t>
            </a:r>
            <a:r>
              <a:rPr sz="1400" b="1" i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Совета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55"/>
              </a:lnSpc>
            </a:pPr>
            <a:r>
              <a:rPr sz="1400" b="1" i="1" spc="10" dirty="0">
                <a:solidFill>
                  <a:srgbClr val="FFFFFF"/>
                </a:solidFill>
                <a:latin typeface="Calibri"/>
                <a:cs typeface="Calibri"/>
              </a:rPr>
              <a:t>РоссийскойФедерации</a:t>
            </a:r>
            <a:r>
              <a:rPr sz="1400" b="1" i="1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1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400" b="1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5" dirty="0">
                <a:solidFill>
                  <a:srgbClr val="FFFFFF"/>
                </a:solidFill>
                <a:latin typeface="Calibri"/>
                <a:cs typeface="Calibri"/>
              </a:rPr>
              <a:t>апреля</a:t>
            </a:r>
            <a:r>
              <a:rPr sz="1400" b="1" i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3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1400" b="1" i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5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r>
              <a:rPr sz="1400" b="1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Пр-1118ГС</a:t>
            </a:r>
            <a:r>
              <a:rPr sz="1400" b="1" i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15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400" b="1" i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1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400" b="1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июня</a:t>
            </a:r>
            <a:r>
              <a:rPr sz="1400" b="1" i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3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1400" b="1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" y="4297679"/>
            <a:ext cx="454659" cy="546100"/>
          </a:xfrm>
          <a:custGeom>
            <a:avLst/>
            <a:gdLst/>
            <a:ahLst/>
            <a:cxnLst/>
            <a:rect l="l" t="t" r="r" b="b"/>
            <a:pathLst>
              <a:path w="454659" h="546100">
                <a:moveTo>
                  <a:pt x="340614" y="0"/>
                </a:moveTo>
                <a:lnTo>
                  <a:pt x="340614" y="318516"/>
                </a:lnTo>
                <a:lnTo>
                  <a:pt x="454152" y="318516"/>
                </a:lnTo>
                <a:lnTo>
                  <a:pt x="227075" y="545592"/>
                </a:lnTo>
                <a:lnTo>
                  <a:pt x="0" y="318516"/>
                </a:lnTo>
                <a:lnTo>
                  <a:pt x="113537" y="318516"/>
                </a:lnTo>
                <a:lnTo>
                  <a:pt x="113537" y="0"/>
                </a:lnTo>
                <a:lnTo>
                  <a:pt x="340614" y="0"/>
                </a:lnTo>
                <a:close/>
              </a:path>
            </a:pathLst>
          </a:custGeom>
          <a:ln w="12192">
            <a:solidFill>
              <a:srgbClr val="416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4424" y="1808988"/>
            <a:ext cx="0" cy="2297430"/>
          </a:xfrm>
          <a:custGeom>
            <a:avLst/>
            <a:gdLst/>
            <a:ahLst/>
            <a:cxnLst/>
            <a:rect l="l" t="t" r="r" b="b"/>
            <a:pathLst>
              <a:path h="2297429">
                <a:moveTo>
                  <a:pt x="0" y="0"/>
                </a:moveTo>
                <a:lnTo>
                  <a:pt x="0" y="2297176"/>
                </a:lnTo>
              </a:path>
            </a:pathLst>
          </a:custGeom>
          <a:ln w="9534">
            <a:solidFill>
              <a:srgbClr val="5B9B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03776" y="1865376"/>
            <a:ext cx="0" cy="2297430"/>
          </a:xfrm>
          <a:custGeom>
            <a:avLst/>
            <a:gdLst/>
            <a:ahLst/>
            <a:cxnLst/>
            <a:rect l="l" t="t" r="r" b="b"/>
            <a:pathLst>
              <a:path h="2297429">
                <a:moveTo>
                  <a:pt x="0" y="0"/>
                </a:moveTo>
                <a:lnTo>
                  <a:pt x="0" y="2297176"/>
                </a:lnTo>
              </a:path>
            </a:pathLst>
          </a:custGeom>
          <a:ln w="9534">
            <a:solidFill>
              <a:srgbClr val="5B9B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59" y="1897379"/>
            <a:ext cx="402335" cy="40233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5923" y="1888235"/>
            <a:ext cx="402336" cy="402336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88327" y="66039"/>
            <a:ext cx="274764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90" dirty="0">
                <a:latin typeface="Calibri"/>
                <a:cs typeface="Calibri"/>
              </a:rPr>
              <a:t>Т</a:t>
            </a:r>
            <a:r>
              <a:rPr sz="2750" spc="-55" dirty="0">
                <a:latin typeface="Calibri"/>
                <a:cs typeface="Calibri"/>
              </a:rPr>
              <a:t>р</a:t>
            </a:r>
            <a:r>
              <a:rPr sz="2750" spc="-35" dirty="0">
                <a:latin typeface="Calibri"/>
                <a:cs typeface="Calibri"/>
              </a:rPr>
              <a:t>у</a:t>
            </a:r>
            <a:r>
              <a:rPr sz="2750" spc="15" dirty="0">
                <a:latin typeface="Calibri"/>
                <a:cs typeface="Calibri"/>
              </a:rPr>
              <a:t>д</a:t>
            </a:r>
            <a:r>
              <a:rPr sz="2750" spc="-140" dirty="0">
                <a:latin typeface="Calibri"/>
                <a:cs typeface="Calibri"/>
              </a:rPr>
              <a:t> </a:t>
            </a:r>
            <a:r>
              <a:rPr sz="2750" spc="35" dirty="0">
                <a:latin typeface="Calibri"/>
                <a:cs typeface="Calibri"/>
              </a:rPr>
              <a:t>(</a:t>
            </a:r>
            <a:r>
              <a:rPr sz="2750" spc="-25" dirty="0">
                <a:latin typeface="Calibri"/>
                <a:cs typeface="Calibri"/>
              </a:rPr>
              <a:t>т</a:t>
            </a:r>
            <a:r>
              <a:rPr sz="2750" spc="40" dirty="0">
                <a:latin typeface="Calibri"/>
                <a:cs typeface="Calibri"/>
              </a:rPr>
              <a:t>е</a:t>
            </a:r>
            <a:r>
              <a:rPr sz="2750" spc="10" dirty="0">
                <a:latin typeface="Calibri"/>
                <a:cs typeface="Calibri"/>
              </a:rPr>
              <a:t>х</a:t>
            </a:r>
            <a:r>
              <a:rPr sz="2750" spc="-5" dirty="0">
                <a:latin typeface="Calibri"/>
                <a:cs typeface="Calibri"/>
              </a:rPr>
              <a:t>н</a:t>
            </a:r>
            <a:r>
              <a:rPr sz="2750" spc="20" dirty="0">
                <a:latin typeface="Calibri"/>
                <a:cs typeface="Calibri"/>
              </a:rPr>
              <a:t>о</a:t>
            </a:r>
            <a:r>
              <a:rPr sz="2750" spc="-25" dirty="0">
                <a:latin typeface="Calibri"/>
                <a:cs typeface="Calibri"/>
              </a:rPr>
              <a:t>л</a:t>
            </a:r>
            <a:r>
              <a:rPr sz="2750" spc="20" dirty="0">
                <a:latin typeface="Calibri"/>
                <a:cs typeface="Calibri"/>
              </a:rPr>
              <a:t>о</a:t>
            </a:r>
            <a:r>
              <a:rPr sz="2750" spc="-5" dirty="0">
                <a:latin typeface="Calibri"/>
                <a:cs typeface="Calibri"/>
              </a:rPr>
              <a:t>г</a:t>
            </a:r>
            <a:r>
              <a:rPr sz="2750" spc="45" dirty="0">
                <a:latin typeface="Calibri"/>
                <a:cs typeface="Calibri"/>
              </a:rPr>
              <a:t>и</a:t>
            </a:r>
            <a:r>
              <a:rPr sz="2750" spc="-25" dirty="0">
                <a:latin typeface="Calibri"/>
                <a:cs typeface="Calibri"/>
              </a:rPr>
              <a:t>я</a:t>
            </a:r>
            <a:r>
              <a:rPr sz="2750" spc="5" dirty="0">
                <a:latin typeface="Calibri"/>
                <a:cs typeface="Calibri"/>
              </a:rPr>
              <a:t>)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4979</Words>
  <Application>Microsoft Office PowerPoint</Application>
  <PresentationFormat>Широкоэкранный</PresentationFormat>
  <Paragraphs>1114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 MT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Нормативные документы к новому учебному году</vt:lpstr>
      <vt:lpstr>Приказ Минпросвещения России</vt:lpstr>
      <vt:lpstr>Требования к организации образовательногопроцесса</vt:lpstr>
      <vt:lpstr>Труд (технология)</vt:lpstr>
      <vt:lpstr>Труд (технология)</vt:lpstr>
      <vt:lpstr>Основы безопасности и защиты Родины (ОБЗР)</vt:lpstr>
      <vt:lpstr>ОСНОВЫ БЕЗОПАСНОСТИ И ЗАЩИТЫ РОДИНЫ</vt:lpstr>
      <vt:lpstr>!!!!! Нормативная база в 2024-2025 учебном году</vt:lpstr>
      <vt:lpstr>ФОП НОО, ООО, СОО</vt:lpstr>
      <vt:lpstr>Начальное общее образование</vt:lpstr>
      <vt:lpstr>Количество часов в соответствии с федеральными рабочими программами</vt:lpstr>
      <vt:lpstr>Федеральный учебный план (ФУП) начального общего образования, 5-дневная учебная неделя</vt:lpstr>
      <vt:lpstr>Федеральный учебный план начального общего образования, 6-дневная учебная неделя</vt:lpstr>
      <vt:lpstr>Основное общее образование</vt:lpstr>
      <vt:lpstr>Количество часов в соответствии с федеральными рабочими программами на уровень ООО</vt:lpstr>
      <vt:lpstr>ФУПосновного общего образования, 5-дневнаяучебнаянеделя</vt:lpstr>
      <vt:lpstr>Учебныйплан основного общего образования, 6-дневнаяучебнаянеделя</vt:lpstr>
      <vt:lpstr>Варианты реализации модуля «Введение в Новейшую историю России»  в рабочей программе по истории</vt:lpstr>
      <vt:lpstr>Среднее общее образование</vt:lpstr>
      <vt:lpstr>ФОП СОО. Раздел III. П.27. Федеральный учебный план СОО с изм.// приказ Минпросвещения РФ от 1 февраля 2024 г. № 62. С. 94-134</vt:lpstr>
      <vt:lpstr>Организация работы по формированию УП и  ИУП</vt:lpstr>
      <vt:lpstr>Циклограмма разработка ИУП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User-095</dc:creator>
  <cp:lastModifiedBy>123</cp:lastModifiedBy>
  <cp:revision>5</cp:revision>
  <dcterms:created xsi:type="dcterms:W3CDTF">2024-08-18T04:06:37Z</dcterms:created>
  <dcterms:modified xsi:type="dcterms:W3CDTF">2024-08-20T09:22:01Z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2024-08-18T00:00:00Z</vt:filetime>
  </property>
</Properties>
</file>